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7"/>
  </p:notesMasterIdLst>
  <p:handoutMasterIdLst>
    <p:handoutMasterId r:id="rId48"/>
  </p:handoutMasterIdLst>
  <p:sldIdLst>
    <p:sldId id="256" r:id="rId2"/>
    <p:sldId id="298" r:id="rId3"/>
    <p:sldId id="257" r:id="rId4"/>
    <p:sldId id="258" r:id="rId5"/>
    <p:sldId id="265" r:id="rId6"/>
    <p:sldId id="279" r:id="rId7"/>
    <p:sldId id="280" r:id="rId8"/>
    <p:sldId id="296" r:id="rId9"/>
    <p:sldId id="320" r:id="rId10"/>
    <p:sldId id="270" r:id="rId11"/>
    <p:sldId id="283" r:id="rId12"/>
    <p:sldId id="285" r:id="rId13"/>
    <p:sldId id="292" r:id="rId14"/>
    <p:sldId id="291" r:id="rId15"/>
    <p:sldId id="288" r:id="rId16"/>
    <p:sldId id="287" r:id="rId17"/>
    <p:sldId id="319" r:id="rId18"/>
    <p:sldId id="267" r:id="rId19"/>
    <p:sldId id="263" r:id="rId20"/>
    <p:sldId id="266" r:id="rId21"/>
    <p:sldId id="268" r:id="rId22"/>
    <p:sldId id="269" r:id="rId23"/>
    <p:sldId id="290" r:id="rId24"/>
    <p:sldId id="299" r:id="rId25"/>
    <p:sldId id="322" r:id="rId26"/>
    <p:sldId id="323" r:id="rId27"/>
    <p:sldId id="294" r:id="rId28"/>
    <p:sldId id="262" r:id="rId29"/>
    <p:sldId id="303" r:id="rId30"/>
    <p:sldId id="302" r:id="rId31"/>
    <p:sldId id="306" r:id="rId32"/>
    <p:sldId id="309" r:id="rId33"/>
    <p:sldId id="308" r:id="rId34"/>
    <p:sldId id="307" r:id="rId35"/>
    <p:sldId id="304" r:id="rId36"/>
    <p:sldId id="305" r:id="rId37"/>
    <p:sldId id="311" r:id="rId38"/>
    <p:sldId id="312" r:id="rId39"/>
    <p:sldId id="313" r:id="rId40"/>
    <p:sldId id="314" r:id="rId41"/>
    <p:sldId id="315" r:id="rId42"/>
    <p:sldId id="310" r:id="rId43"/>
    <p:sldId id="317" r:id="rId44"/>
    <p:sldId id="316" r:id="rId45"/>
    <p:sldId id="321"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117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66B"/>
    <a:srgbClr val="FFD56C"/>
    <a:srgbClr val="A745A0"/>
    <a:srgbClr val="FF4C00"/>
    <a:srgbClr val="FFA014"/>
    <a:srgbClr val="FFFF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DF4774-5417-FD7B-0F50-7B4452F02D55}" v="14" dt="2019-09-09T16:35:31.2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115"/>
    <p:restoredTop sz="95985"/>
  </p:normalViewPr>
  <p:slideViewPr>
    <p:cSldViewPr snapToGrid="0" snapToObjects="1">
      <p:cViewPr varScale="1">
        <p:scale>
          <a:sx n="120" d="100"/>
          <a:sy n="120" d="100"/>
        </p:scale>
        <p:origin x="192" y="576"/>
      </p:cViewPr>
      <p:guideLst>
        <p:guide orient="horz" pos="2160"/>
        <p:guide pos="11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2E6917-D560-E849-9AAD-90C0D6FFFCE1}" type="doc">
      <dgm:prSet loTypeId="urn:microsoft.com/office/officeart/2005/8/layout/cycle1" loCatId="" qsTypeId="urn:microsoft.com/office/officeart/2005/8/quickstyle/simple1" qsCatId="simple" csTypeId="urn:microsoft.com/office/officeart/2005/8/colors/accent4_1" csCatId="accent4" phldr="1"/>
      <dgm:spPr/>
      <dgm:t>
        <a:bodyPr/>
        <a:lstStyle/>
        <a:p>
          <a:endParaRPr lang="en-US"/>
        </a:p>
      </dgm:t>
    </dgm:pt>
    <dgm:pt modelId="{CA501707-3446-0142-B203-E2B98CED08F0}">
      <dgm:prSet phldrT="[Text]" custT="1"/>
      <dgm:spPr/>
      <dgm:t>
        <a:bodyPr/>
        <a:lstStyle/>
        <a:p>
          <a:r>
            <a:rPr lang="en-US" sz="1800" dirty="0"/>
            <a:t>Monday -  Group Meetings</a:t>
          </a:r>
        </a:p>
      </dgm:t>
    </dgm:pt>
    <dgm:pt modelId="{147B3AD2-3F0F-EC42-9F60-ED88E6C90BF9}" type="parTrans" cxnId="{2E16F9DD-C1A9-F148-BA09-D50876FB7F2E}">
      <dgm:prSet/>
      <dgm:spPr/>
      <dgm:t>
        <a:bodyPr/>
        <a:lstStyle/>
        <a:p>
          <a:endParaRPr lang="en-US" sz="2800"/>
        </a:p>
      </dgm:t>
    </dgm:pt>
    <dgm:pt modelId="{F98AE35E-7300-0145-B9F2-87FB6BA020C0}" type="sibTrans" cxnId="{2E16F9DD-C1A9-F148-BA09-D50876FB7F2E}">
      <dgm:prSet/>
      <dgm:spPr>
        <a:solidFill>
          <a:srgbClr val="FFC000"/>
        </a:solidFill>
      </dgm:spPr>
      <dgm:t>
        <a:bodyPr/>
        <a:lstStyle/>
        <a:p>
          <a:endParaRPr lang="en-US" sz="2800"/>
        </a:p>
      </dgm:t>
    </dgm:pt>
    <dgm:pt modelId="{03A4667D-DD62-4544-B60F-78166AC95162}">
      <dgm:prSet phldrT="[Text]" custT="1"/>
      <dgm:spPr/>
      <dgm:t>
        <a:bodyPr/>
        <a:lstStyle/>
        <a:p>
          <a:r>
            <a:rPr lang="en-US" sz="1800" dirty="0"/>
            <a:t>Tuesday - Group Meetings</a:t>
          </a:r>
        </a:p>
      </dgm:t>
    </dgm:pt>
    <dgm:pt modelId="{7D8FBD94-3A75-F94F-8E42-CEAF065EF34F}" type="parTrans" cxnId="{99404322-98A9-D04A-9716-13DB1960BC9C}">
      <dgm:prSet/>
      <dgm:spPr/>
      <dgm:t>
        <a:bodyPr/>
        <a:lstStyle/>
        <a:p>
          <a:endParaRPr lang="en-US" sz="2800"/>
        </a:p>
      </dgm:t>
    </dgm:pt>
    <dgm:pt modelId="{2BBF40E2-3FBC-0945-B1A1-83273C19BC55}" type="sibTrans" cxnId="{99404322-98A9-D04A-9716-13DB1960BC9C}">
      <dgm:prSet/>
      <dgm:spPr>
        <a:solidFill>
          <a:srgbClr val="FFC000"/>
        </a:solidFill>
      </dgm:spPr>
      <dgm:t>
        <a:bodyPr/>
        <a:lstStyle/>
        <a:p>
          <a:endParaRPr lang="en-US" sz="2800"/>
        </a:p>
      </dgm:t>
    </dgm:pt>
    <dgm:pt modelId="{133CC178-A059-7C41-AB2F-38253808610D}">
      <dgm:prSet phldrT="[Text]" custT="1"/>
      <dgm:spPr/>
      <dgm:t>
        <a:bodyPr/>
        <a:lstStyle/>
        <a:p>
          <a:r>
            <a:rPr lang="en-US" sz="1800" dirty="0"/>
            <a:t>Wednesday - Work work work</a:t>
          </a:r>
        </a:p>
      </dgm:t>
    </dgm:pt>
    <dgm:pt modelId="{20F55617-83F4-564B-A79E-4915D4212265}" type="parTrans" cxnId="{FC9EEE8E-2EBF-7747-A35D-1448C0906F6D}">
      <dgm:prSet/>
      <dgm:spPr/>
      <dgm:t>
        <a:bodyPr/>
        <a:lstStyle/>
        <a:p>
          <a:endParaRPr lang="en-US" sz="2800"/>
        </a:p>
      </dgm:t>
    </dgm:pt>
    <dgm:pt modelId="{B4046434-E927-214C-B422-6759C3EC7CF9}" type="sibTrans" cxnId="{FC9EEE8E-2EBF-7747-A35D-1448C0906F6D}">
      <dgm:prSet/>
      <dgm:spPr>
        <a:solidFill>
          <a:srgbClr val="FFC000"/>
        </a:solidFill>
      </dgm:spPr>
      <dgm:t>
        <a:bodyPr/>
        <a:lstStyle/>
        <a:p>
          <a:endParaRPr lang="en-US" sz="2800"/>
        </a:p>
      </dgm:t>
    </dgm:pt>
    <dgm:pt modelId="{24883F9E-763D-9B42-884B-9AA428360025}">
      <dgm:prSet phldrT="[Text]" custT="1"/>
      <dgm:spPr/>
      <dgm:t>
        <a:bodyPr/>
        <a:lstStyle/>
        <a:p>
          <a:r>
            <a:rPr lang="en-US" sz="1800" dirty="0"/>
            <a:t>Thursday - Work work work</a:t>
          </a:r>
        </a:p>
      </dgm:t>
    </dgm:pt>
    <dgm:pt modelId="{8620AB51-FCEF-3347-9A4C-9FA8E583484A}" type="parTrans" cxnId="{A52F196B-B2C5-2648-ACF1-515173518A60}">
      <dgm:prSet/>
      <dgm:spPr/>
      <dgm:t>
        <a:bodyPr/>
        <a:lstStyle/>
        <a:p>
          <a:endParaRPr lang="en-US" sz="2800"/>
        </a:p>
      </dgm:t>
    </dgm:pt>
    <dgm:pt modelId="{C3308C01-A93D-1E48-AC10-4032B55153D2}" type="sibTrans" cxnId="{A52F196B-B2C5-2648-ACF1-515173518A60}">
      <dgm:prSet/>
      <dgm:spPr>
        <a:solidFill>
          <a:srgbClr val="FFC000"/>
        </a:solidFill>
      </dgm:spPr>
      <dgm:t>
        <a:bodyPr/>
        <a:lstStyle/>
        <a:p>
          <a:endParaRPr lang="en-US" sz="2800"/>
        </a:p>
      </dgm:t>
    </dgm:pt>
    <dgm:pt modelId="{C26DD250-C4AD-8145-809F-9B2E4E3739B6}">
      <dgm:prSet phldrT="[Text]" custT="1"/>
      <dgm:spPr/>
      <dgm:t>
        <a:bodyPr/>
        <a:lstStyle/>
        <a:p>
          <a:r>
            <a:rPr lang="en-US" sz="1800" dirty="0"/>
            <a:t>Friday - Documentation Day!</a:t>
          </a:r>
        </a:p>
      </dgm:t>
    </dgm:pt>
    <dgm:pt modelId="{EA940FD9-393B-3B40-A234-CFCD71C58AA3}" type="parTrans" cxnId="{D257FE16-9B7A-9541-87AC-05FE7C3EDCF7}">
      <dgm:prSet/>
      <dgm:spPr/>
      <dgm:t>
        <a:bodyPr/>
        <a:lstStyle/>
        <a:p>
          <a:endParaRPr lang="en-US" sz="2800"/>
        </a:p>
      </dgm:t>
    </dgm:pt>
    <dgm:pt modelId="{5A682633-947A-364A-949F-4EC5E6CDEFD0}" type="sibTrans" cxnId="{D257FE16-9B7A-9541-87AC-05FE7C3EDCF7}">
      <dgm:prSet/>
      <dgm:spPr>
        <a:solidFill>
          <a:srgbClr val="FFC000"/>
        </a:solidFill>
      </dgm:spPr>
      <dgm:t>
        <a:bodyPr/>
        <a:lstStyle/>
        <a:p>
          <a:endParaRPr lang="en-US" sz="2800"/>
        </a:p>
      </dgm:t>
    </dgm:pt>
    <dgm:pt modelId="{AE4650DB-3124-424F-AED6-6486856A9420}" type="pres">
      <dgm:prSet presAssocID="{4C2E6917-D560-E849-9AAD-90C0D6FFFCE1}" presName="cycle" presStyleCnt="0">
        <dgm:presLayoutVars>
          <dgm:dir/>
          <dgm:resizeHandles val="exact"/>
        </dgm:presLayoutVars>
      </dgm:prSet>
      <dgm:spPr/>
    </dgm:pt>
    <dgm:pt modelId="{5F2DD3FF-56A6-814C-9F8E-6E243ABECC71}" type="pres">
      <dgm:prSet presAssocID="{CA501707-3446-0142-B203-E2B98CED08F0}" presName="dummy" presStyleCnt="0"/>
      <dgm:spPr/>
    </dgm:pt>
    <dgm:pt modelId="{03EB3190-A001-C040-84F4-029D27CCB57F}" type="pres">
      <dgm:prSet presAssocID="{CA501707-3446-0142-B203-E2B98CED08F0}" presName="node" presStyleLbl="revTx" presStyleIdx="0" presStyleCnt="5">
        <dgm:presLayoutVars>
          <dgm:bulletEnabled val="1"/>
        </dgm:presLayoutVars>
      </dgm:prSet>
      <dgm:spPr/>
    </dgm:pt>
    <dgm:pt modelId="{0D517097-A375-DC42-8367-63D12DB6971C}" type="pres">
      <dgm:prSet presAssocID="{F98AE35E-7300-0145-B9F2-87FB6BA020C0}" presName="sibTrans" presStyleLbl="node1" presStyleIdx="0" presStyleCnt="5"/>
      <dgm:spPr/>
    </dgm:pt>
    <dgm:pt modelId="{5CCFB940-DFB0-8141-B22E-B4E71E11F045}" type="pres">
      <dgm:prSet presAssocID="{03A4667D-DD62-4544-B60F-78166AC95162}" presName="dummy" presStyleCnt="0"/>
      <dgm:spPr/>
    </dgm:pt>
    <dgm:pt modelId="{E43A1D42-46AC-F94F-BFC7-AF2D3B90F566}" type="pres">
      <dgm:prSet presAssocID="{03A4667D-DD62-4544-B60F-78166AC95162}" presName="node" presStyleLbl="revTx" presStyleIdx="1" presStyleCnt="5">
        <dgm:presLayoutVars>
          <dgm:bulletEnabled val="1"/>
        </dgm:presLayoutVars>
      </dgm:prSet>
      <dgm:spPr/>
    </dgm:pt>
    <dgm:pt modelId="{D151C953-16C5-714A-9C08-D8D274BD7C2E}" type="pres">
      <dgm:prSet presAssocID="{2BBF40E2-3FBC-0945-B1A1-83273C19BC55}" presName="sibTrans" presStyleLbl="node1" presStyleIdx="1" presStyleCnt="5"/>
      <dgm:spPr/>
    </dgm:pt>
    <dgm:pt modelId="{16DADAB6-D7FE-DB41-AC9E-9B6B562141C5}" type="pres">
      <dgm:prSet presAssocID="{133CC178-A059-7C41-AB2F-38253808610D}" presName="dummy" presStyleCnt="0"/>
      <dgm:spPr/>
    </dgm:pt>
    <dgm:pt modelId="{53111BCE-5281-C748-88C2-9BE08FFD6B51}" type="pres">
      <dgm:prSet presAssocID="{133CC178-A059-7C41-AB2F-38253808610D}" presName="node" presStyleLbl="revTx" presStyleIdx="2" presStyleCnt="5">
        <dgm:presLayoutVars>
          <dgm:bulletEnabled val="1"/>
        </dgm:presLayoutVars>
      </dgm:prSet>
      <dgm:spPr/>
    </dgm:pt>
    <dgm:pt modelId="{2CC6F40E-AB07-BF43-9D89-99E1D70D717C}" type="pres">
      <dgm:prSet presAssocID="{B4046434-E927-214C-B422-6759C3EC7CF9}" presName="sibTrans" presStyleLbl="node1" presStyleIdx="2" presStyleCnt="5"/>
      <dgm:spPr/>
    </dgm:pt>
    <dgm:pt modelId="{C4471EA4-80C6-AF4D-BA90-F9F7C6BB4B3A}" type="pres">
      <dgm:prSet presAssocID="{24883F9E-763D-9B42-884B-9AA428360025}" presName="dummy" presStyleCnt="0"/>
      <dgm:spPr/>
    </dgm:pt>
    <dgm:pt modelId="{F02EB784-A4F6-8D42-AAB4-59A4F3DA7EA9}" type="pres">
      <dgm:prSet presAssocID="{24883F9E-763D-9B42-884B-9AA428360025}" presName="node" presStyleLbl="revTx" presStyleIdx="3" presStyleCnt="5">
        <dgm:presLayoutVars>
          <dgm:bulletEnabled val="1"/>
        </dgm:presLayoutVars>
      </dgm:prSet>
      <dgm:spPr/>
    </dgm:pt>
    <dgm:pt modelId="{1EF74C76-B326-6046-9280-D28AA4AB8156}" type="pres">
      <dgm:prSet presAssocID="{C3308C01-A93D-1E48-AC10-4032B55153D2}" presName="sibTrans" presStyleLbl="node1" presStyleIdx="3" presStyleCnt="5"/>
      <dgm:spPr/>
    </dgm:pt>
    <dgm:pt modelId="{6267F5D5-4C43-1B49-B877-F3855CED5C54}" type="pres">
      <dgm:prSet presAssocID="{C26DD250-C4AD-8145-809F-9B2E4E3739B6}" presName="dummy" presStyleCnt="0"/>
      <dgm:spPr/>
    </dgm:pt>
    <dgm:pt modelId="{B1534B38-2DC9-5640-A68D-3F2C320303A6}" type="pres">
      <dgm:prSet presAssocID="{C26DD250-C4AD-8145-809F-9B2E4E3739B6}" presName="node" presStyleLbl="revTx" presStyleIdx="4" presStyleCnt="5" custScaleX="133436">
        <dgm:presLayoutVars>
          <dgm:bulletEnabled val="1"/>
        </dgm:presLayoutVars>
      </dgm:prSet>
      <dgm:spPr/>
    </dgm:pt>
    <dgm:pt modelId="{C1B64B9C-8EE5-0648-A587-FF3406AD378A}" type="pres">
      <dgm:prSet presAssocID="{5A682633-947A-364A-949F-4EC5E6CDEFD0}" presName="sibTrans" presStyleLbl="node1" presStyleIdx="4" presStyleCnt="5"/>
      <dgm:spPr/>
    </dgm:pt>
  </dgm:ptLst>
  <dgm:cxnLst>
    <dgm:cxn modelId="{F9B23403-D201-424E-B070-88E6CF12BC21}" type="presOf" srcId="{2BBF40E2-3FBC-0945-B1A1-83273C19BC55}" destId="{D151C953-16C5-714A-9C08-D8D274BD7C2E}" srcOrd="0" destOrd="0" presId="urn:microsoft.com/office/officeart/2005/8/layout/cycle1"/>
    <dgm:cxn modelId="{D257FE16-9B7A-9541-87AC-05FE7C3EDCF7}" srcId="{4C2E6917-D560-E849-9AAD-90C0D6FFFCE1}" destId="{C26DD250-C4AD-8145-809F-9B2E4E3739B6}" srcOrd="4" destOrd="0" parTransId="{EA940FD9-393B-3B40-A234-CFCD71C58AA3}" sibTransId="{5A682633-947A-364A-949F-4EC5E6CDEFD0}"/>
    <dgm:cxn modelId="{786A5418-9F63-F043-BECC-89DB3BEF2B70}" type="presOf" srcId="{24883F9E-763D-9B42-884B-9AA428360025}" destId="{F02EB784-A4F6-8D42-AAB4-59A4F3DA7EA9}" srcOrd="0" destOrd="0" presId="urn:microsoft.com/office/officeart/2005/8/layout/cycle1"/>
    <dgm:cxn modelId="{99404322-98A9-D04A-9716-13DB1960BC9C}" srcId="{4C2E6917-D560-E849-9AAD-90C0D6FFFCE1}" destId="{03A4667D-DD62-4544-B60F-78166AC95162}" srcOrd="1" destOrd="0" parTransId="{7D8FBD94-3A75-F94F-8E42-CEAF065EF34F}" sibTransId="{2BBF40E2-3FBC-0945-B1A1-83273C19BC55}"/>
    <dgm:cxn modelId="{442BE62A-7737-E643-AD0B-026806DEAE67}" type="presOf" srcId="{B4046434-E927-214C-B422-6759C3EC7CF9}" destId="{2CC6F40E-AB07-BF43-9D89-99E1D70D717C}" srcOrd="0" destOrd="0" presId="urn:microsoft.com/office/officeart/2005/8/layout/cycle1"/>
    <dgm:cxn modelId="{74EF5041-54B5-EE4C-B54C-D35AA3E79B5F}" type="presOf" srcId="{C3308C01-A93D-1E48-AC10-4032B55153D2}" destId="{1EF74C76-B326-6046-9280-D28AA4AB8156}" srcOrd="0" destOrd="0" presId="urn:microsoft.com/office/officeart/2005/8/layout/cycle1"/>
    <dgm:cxn modelId="{690F9146-DBF7-1348-9B88-CE362880AD96}" type="presOf" srcId="{133CC178-A059-7C41-AB2F-38253808610D}" destId="{53111BCE-5281-C748-88C2-9BE08FFD6B51}" srcOrd="0" destOrd="0" presId="urn:microsoft.com/office/officeart/2005/8/layout/cycle1"/>
    <dgm:cxn modelId="{A52F196B-B2C5-2648-ACF1-515173518A60}" srcId="{4C2E6917-D560-E849-9AAD-90C0D6FFFCE1}" destId="{24883F9E-763D-9B42-884B-9AA428360025}" srcOrd="3" destOrd="0" parTransId="{8620AB51-FCEF-3347-9A4C-9FA8E583484A}" sibTransId="{C3308C01-A93D-1E48-AC10-4032B55153D2}"/>
    <dgm:cxn modelId="{F8A13F75-AF5C-4748-AEAE-5A97362CAD65}" type="presOf" srcId="{CA501707-3446-0142-B203-E2B98CED08F0}" destId="{03EB3190-A001-C040-84F4-029D27CCB57F}" srcOrd="0" destOrd="0" presId="urn:microsoft.com/office/officeart/2005/8/layout/cycle1"/>
    <dgm:cxn modelId="{3D9ABD88-208D-CC48-B973-DE2AFA88A68E}" type="presOf" srcId="{4C2E6917-D560-E849-9AAD-90C0D6FFFCE1}" destId="{AE4650DB-3124-424F-AED6-6486856A9420}" srcOrd="0" destOrd="0" presId="urn:microsoft.com/office/officeart/2005/8/layout/cycle1"/>
    <dgm:cxn modelId="{FC9EEE8E-2EBF-7747-A35D-1448C0906F6D}" srcId="{4C2E6917-D560-E849-9AAD-90C0D6FFFCE1}" destId="{133CC178-A059-7C41-AB2F-38253808610D}" srcOrd="2" destOrd="0" parTransId="{20F55617-83F4-564B-A79E-4915D4212265}" sibTransId="{B4046434-E927-214C-B422-6759C3EC7CF9}"/>
    <dgm:cxn modelId="{A88065A1-E321-E343-A6F2-13F568E4D615}" type="presOf" srcId="{03A4667D-DD62-4544-B60F-78166AC95162}" destId="{E43A1D42-46AC-F94F-BFC7-AF2D3B90F566}" srcOrd="0" destOrd="0" presId="urn:microsoft.com/office/officeart/2005/8/layout/cycle1"/>
    <dgm:cxn modelId="{B7F789AB-B32E-CE40-AB92-5625535AC5B1}" type="presOf" srcId="{F98AE35E-7300-0145-B9F2-87FB6BA020C0}" destId="{0D517097-A375-DC42-8367-63D12DB6971C}" srcOrd="0" destOrd="0" presId="urn:microsoft.com/office/officeart/2005/8/layout/cycle1"/>
    <dgm:cxn modelId="{20FEC6B3-74A8-DD42-9ADC-380D1091F377}" type="presOf" srcId="{5A682633-947A-364A-949F-4EC5E6CDEFD0}" destId="{C1B64B9C-8EE5-0648-A587-FF3406AD378A}" srcOrd="0" destOrd="0" presId="urn:microsoft.com/office/officeart/2005/8/layout/cycle1"/>
    <dgm:cxn modelId="{60ED80DC-843B-9346-AA19-19D39CD2E810}" type="presOf" srcId="{C26DD250-C4AD-8145-809F-9B2E4E3739B6}" destId="{B1534B38-2DC9-5640-A68D-3F2C320303A6}" srcOrd="0" destOrd="0" presId="urn:microsoft.com/office/officeart/2005/8/layout/cycle1"/>
    <dgm:cxn modelId="{2E16F9DD-C1A9-F148-BA09-D50876FB7F2E}" srcId="{4C2E6917-D560-E849-9AAD-90C0D6FFFCE1}" destId="{CA501707-3446-0142-B203-E2B98CED08F0}" srcOrd="0" destOrd="0" parTransId="{147B3AD2-3F0F-EC42-9F60-ED88E6C90BF9}" sibTransId="{F98AE35E-7300-0145-B9F2-87FB6BA020C0}"/>
    <dgm:cxn modelId="{05F7ECF6-1B90-0141-896B-11987051A5E9}" type="presParOf" srcId="{AE4650DB-3124-424F-AED6-6486856A9420}" destId="{5F2DD3FF-56A6-814C-9F8E-6E243ABECC71}" srcOrd="0" destOrd="0" presId="urn:microsoft.com/office/officeart/2005/8/layout/cycle1"/>
    <dgm:cxn modelId="{400F2504-321B-594C-B1E8-0EF957015752}" type="presParOf" srcId="{AE4650DB-3124-424F-AED6-6486856A9420}" destId="{03EB3190-A001-C040-84F4-029D27CCB57F}" srcOrd="1" destOrd="0" presId="urn:microsoft.com/office/officeart/2005/8/layout/cycle1"/>
    <dgm:cxn modelId="{132D562B-BC3F-714C-8B43-0BE12FDE102C}" type="presParOf" srcId="{AE4650DB-3124-424F-AED6-6486856A9420}" destId="{0D517097-A375-DC42-8367-63D12DB6971C}" srcOrd="2" destOrd="0" presId="urn:microsoft.com/office/officeart/2005/8/layout/cycle1"/>
    <dgm:cxn modelId="{EEF95E9F-4B38-3D4D-80FE-DA874EFB906F}" type="presParOf" srcId="{AE4650DB-3124-424F-AED6-6486856A9420}" destId="{5CCFB940-DFB0-8141-B22E-B4E71E11F045}" srcOrd="3" destOrd="0" presId="urn:microsoft.com/office/officeart/2005/8/layout/cycle1"/>
    <dgm:cxn modelId="{17CDC61F-B79B-AD49-9C4D-1EFD5D7EA03C}" type="presParOf" srcId="{AE4650DB-3124-424F-AED6-6486856A9420}" destId="{E43A1D42-46AC-F94F-BFC7-AF2D3B90F566}" srcOrd="4" destOrd="0" presId="urn:microsoft.com/office/officeart/2005/8/layout/cycle1"/>
    <dgm:cxn modelId="{AC255B82-123C-3646-9A5D-E87AAB0E41B5}" type="presParOf" srcId="{AE4650DB-3124-424F-AED6-6486856A9420}" destId="{D151C953-16C5-714A-9C08-D8D274BD7C2E}" srcOrd="5" destOrd="0" presId="urn:microsoft.com/office/officeart/2005/8/layout/cycle1"/>
    <dgm:cxn modelId="{3618D8B1-D31F-FC45-AB5B-4D2528F41BE7}" type="presParOf" srcId="{AE4650DB-3124-424F-AED6-6486856A9420}" destId="{16DADAB6-D7FE-DB41-AC9E-9B6B562141C5}" srcOrd="6" destOrd="0" presId="urn:microsoft.com/office/officeart/2005/8/layout/cycle1"/>
    <dgm:cxn modelId="{70043E1D-3FCA-4A4D-BFD3-450E31FCD920}" type="presParOf" srcId="{AE4650DB-3124-424F-AED6-6486856A9420}" destId="{53111BCE-5281-C748-88C2-9BE08FFD6B51}" srcOrd="7" destOrd="0" presId="urn:microsoft.com/office/officeart/2005/8/layout/cycle1"/>
    <dgm:cxn modelId="{EAFBA3F2-7996-774A-AC53-B57F37402A5D}" type="presParOf" srcId="{AE4650DB-3124-424F-AED6-6486856A9420}" destId="{2CC6F40E-AB07-BF43-9D89-99E1D70D717C}" srcOrd="8" destOrd="0" presId="urn:microsoft.com/office/officeart/2005/8/layout/cycle1"/>
    <dgm:cxn modelId="{A1143A62-932E-1E44-B99E-C59439A29A02}" type="presParOf" srcId="{AE4650DB-3124-424F-AED6-6486856A9420}" destId="{C4471EA4-80C6-AF4D-BA90-F9F7C6BB4B3A}" srcOrd="9" destOrd="0" presId="urn:microsoft.com/office/officeart/2005/8/layout/cycle1"/>
    <dgm:cxn modelId="{19917F18-AA50-DC45-855C-EDC279A9017C}" type="presParOf" srcId="{AE4650DB-3124-424F-AED6-6486856A9420}" destId="{F02EB784-A4F6-8D42-AAB4-59A4F3DA7EA9}" srcOrd="10" destOrd="0" presId="urn:microsoft.com/office/officeart/2005/8/layout/cycle1"/>
    <dgm:cxn modelId="{DC06AF46-5F22-BA4F-A8FA-983FA9B8B989}" type="presParOf" srcId="{AE4650DB-3124-424F-AED6-6486856A9420}" destId="{1EF74C76-B326-6046-9280-D28AA4AB8156}" srcOrd="11" destOrd="0" presId="urn:microsoft.com/office/officeart/2005/8/layout/cycle1"/>
    <dgm:cxn modelId="{52CD1831-F08C-4849-A81E-71BC558E63D4}" type="presParOf" srcId="{AE4650DB-3124-424F-AED6-6486856A9420}" destId="{6267F5D5-4C43-1B49-B877-F3855CED5C54}" srcOrd="12" destOrd="0" presId="urn:microsoft.com/office/officeart/2005/8/layout/cycle1"/>
    <dgm:cxn modelId="{6A6BBFF7-C837-904B-96A1-5FF5E5B0611A}" type="presParOf" srcId="{AE4650DB-3124-424F-AED6-6486856A9420}" destId="{B1534B38-2DC9-5640-A68D-3F2C320303A6}" srcOrd="13" destOrd="0" presId="urn:microsoft.com/office/officeart/2005/8/layout/cycle1"/>
    <dgm:cxn modelId="{C3D0C56C-481A-7149-8CAA-14171378D552}" type="presParOf" srcId="{AE4650DB-3124-424F-AED6-6486856A9420}" destId="{C1B64B9C-8EE5-0648-A587-FF3406AD378A}" srcOrd="14" destOrd="0" presId="urn:microsoft.com/office/officeart/2005/8/layout/cycle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2949B5-54C3-A14A-9B88-F91581059582}" type="doc">
      <dgm:prSet loTypeId="urn:microsoft.com/office/officeart/2005/8/layout/lProcess3" loCatId="" qsTypeId="urn:microsoft.com/office/officeart/2005/8/quickstyle/simple1" qsCatId="simple" csTypeId="urn:microsoft.com/office/officeart/2005/8/colors/accent4_2" csCatId="accent4" phldr="1"/>
      <dgm:spPr/>
      <dgm:t>
        <a:bodyPr/>
        <a:lstStyle/>
        <a:p>
          <a:endParaRPr lang="en-US"/>
        </a:p>
      </dgm:t>
    </dgm:pt>
    <dgm:pt modelId="{3F6D7F3F-07AC-7446-A0BD-C5CA131B49DC}">
      <dgm:prSet phldrT="[Text]"/>
      <dgm:spPr/>
      <dgm:t>
        <a:bodyPr/>
        <a:lstStyle/>
        <a:p>
          <a:r>
            <a:rPr lang="en-US" dirty="0">
              <a:solidFill>
                <a:schemeClr val="tx1"/>
              </a:solidFill>
            </a:rPr>
            <a:t>Branch</a:t>
          </a:r>
        </a:p>
      </dgm:t>
    </dgm:pt>
    <dgm:pt modelId="{8ECB3636-64F0-A44E-B370-DF7AFED2ED61}" type="parTrans" cxnId="{27A7FF22-0A90-1749-A457-F12A56F46079}">
      <dgm:prSet/>
      <dgm:spPr/>
      <dgm:t>
        <a:bodyPr/>
        <a:lstStyle/>
        <a:p>
          <a:endParaRPr lang="en-US">
            <a:solidFill>
              <a:schemeClr val="tx1"/>
            </a:solidFill>
          </a:endParaRPr>
        </a:p>
      </dgm:t>
    </dgm:pt>
    <dgm:pt modelId="{778A6567-A6B3-3642-8CD3-39AA48FF7EC8}" type="sibTrans" cxnId="{27A7FF22-0A90-1749-A457-F12A56F46079}">
      <dgm:prSet/>
      <dgm:spPr/>
      <dgm:t>
        <a:bodyPr/>
        <a:lstStyle/>
        <a:p>
          <a:endParaRPr lang="en-US">
            <a:solidFill>
              <a:schemeClr val="tx1"/>
            </a:solidFill>
          </a:endParaRPr>
        </a:p>
      </dgm:t>
    </dgm:pt>
    <dgm:pt modelId="{AF549590-4F08-2A47-8883-2566FA41EC04}">
      <dgm:prSet phldrT="[Text]"/>
      <dgm:spPr/>
      <dgm:t>
        <a:bodyPr/>
        <a:lstStyle/>
        <a:p>
          <a:r>
            <a:rPr lang="en-US" dirty="0">
              <a:solidFill>
                <a:schemeClr val="tx1"/>
              </a:solidFill>
            </a:rPr>
            <a:t>Check git branch</a:t>
          </a:r>
        </a:p>
      </dgm:t>
    </dgm:pt>
    <dgm:pt modelId="{4F6214BD-ACEF-154D-8486-AD1EA4F475E8}" type="parTrans" cxnId="{2BAE8A85-E55D-7445-8905-0378CE020E08}">
      <dgm:prSet/>
      <dgm:spPr/>
      <dgm:t>
        <a:bodyPr/>
        <a:lstStyle/>
        <a:p>
          <a:endParaRPr lang="en-US">
            <a:solidFill>
              <a:schemeClr val="tx1"/>
            </a:solidFill>
          </a:endParaRPr>
        </a:p>
      </dgm:t>
    </dgm:pt>
    <dgm:pt modelId="{39EA7D9E-F38E-4E4B-BBC2-D4EF79DEAB12}" type="sibTrans" cxnId="{2BAE8A85-E55D-7445-8905-0378CE020E08}">
      <dgm:prSet/>
      <dgm:spPr/>
      <dgm:t>
        <a:bodyPr/>
        <a:lstStyle/>
        <a:p>
          <a:endParaRPr lang="en-US">
            <a:solidFill>
              <a:schemeClr val="tx1"/>
            </a:solidFill>
          </a:endParaRPr>
        </a:p>
      </dgm:t>
    </dgm:pt>
    <dgm:pt modelId="{CB0D6908-5424-6648-8341-B35FFD6CBE0C}">
      <dgm:prSet phldrT="[Text]"/>
      <dgm:spPr/>
      <dgm:t>
        <a:bodyPr/>
        <a:lstStyle/>
        <a:p>
          <a:r>
            <a:rPr lang="en-US" dirty="0">
              <a:solidFill>
                <a:schemeClr val="tx1"/>
              </a:solidFill>
            </a:rPr>
            <a:t>Create git branch</a:t>
          </a:r>
        </a:p>
      </dgm:t>
    </dgm:pt>
    <dgm:pt modelId="{83317553-ACC0-6B44-A5DA-82779011378A}" type="parTrans" cxnId="{AAD9698A-18CA-B049-9749-FF223DB261B6}">
      <dgm:prSet/>
      <dgm:spPr/>
      <dgm:t>
        <a:bodyPr/>
        <a:lstStyle/>
        <a:p>
          <a:endParaRPr lang="en-US">
            <a:solidFill>
              <a:schemeClr val="tx1"/>
            </a:solidFill>
          </a:endParaRPr>
        </a:p>
      </dgm:t>
    </dgm:pt>
    <dgm:pt modelId="{D020AABC-B3FD-1345-856F-E9C1AAF9F996}" type="sibTrans" cxnId="{AAD9698A-18CA-B049-9749-FF223DB261B6}">
      <dgm:prSet/>
      <dgm:spPr/>
      <dgm:t>
        <a:bodyPr/>
        <a:lstStyle/>
        <a:p>
          <a:endParaRPr lang="en-US">
            <a:solidFill>
              <a:schemeClr val="tx1"/>
            </a:solidFill>
          </a:endParaRPr>
        </a:p>
      </dgm:t>
    </dgm:pt>
    <dgm:pt modelId="{BE338BF0-4EAB-A047-B126-E8A26BB9560B}">
      <dgm:prSet phldrT="[Text]"/>
      <dgm:spPr>
        <a:solidFill>
          <a:schemeClr val="accent2"/>
        </a:solidFill>
      </dgm:spPr>
      <dgm:t>
        <a:bodyPr/>
        <a:lstStyle/>
        <a:p>
          <a:r>
            <a:rPr lang="en-US" dirty="0">
              <a:solidFill>
                <a:schemeClr val="tx1"/>
              </a:solidFill>
            </a:rPr>
            <a:t>Write</a:t>
          </a:r>
        </a:p>
      </dgm:t>
    </dgm:pt>
    <dgm:pt modelId="{10F54802-4F04-0942-A7B9-9DF7A30376D7}" type="parTrans" cxnId="{63DADAA6-270C-D949-B6F5-A5D9353AF9C6}">
      <dgm:prSet/>
      <dgm:spPr/>
      <dgm:t>
        <a:bodyPr/>
        <a:lstStyle/>
        <a:p>
          <a:endParaRPr lang="en-US">
            <a:solidFill>
              <a:schemeClr val="tx1"/>
            </a:solidFill>
          </a:endParaRPr>
        </a:p>
      </dgm:t>
    </dgm:pt>
    <dgm:pt modelId="{B914D006-C7A8-5D4F-AC5A-9E057D5291E8}" type="sibTrans" cxnId="{63DADAA6-270C-D949-B6F5-A5D9353AF9C6}">
      <dgm:prSet/>
      <dgm:spPr/>
      <dgm:t>
        <a:bodyPr/>
        <a:lstStyle/>
        <a:p>
          <a:endParaRPr lang="en-US">
            <a:solidFill>
              <a:schemeClr val="tx1"/>
            </a:solidFill>
          </a:endParaRPr>
        </a:p>
      </dgm:t>
    </dgm:pt>
    <dgm:pt modelId="{840BD113-8019-FA47-BD2D-4E3A583DD92C}">
      <dgm:prSet phldrT="[Text]"/>
      <dgm:spPr/>
      <dgm:t>
        <a:bodyPr/>
        <a:lstStyle/>
        <a:p>
          <a:r>
            <a:rPr lang="en-US" dirty="0">
              <a:solidFill>
                <a:schemeClr val="tx1"/>
              </a:solidFill>
            </a:rPr>
            <a:t>Write your code!</a:t>
          </a:r>
        </a:p>
      </dgm:t>
    </dgm:pt>
    <dgm:pt modelId="{13B15270-93AD-7F4A-8F67-F1CB764B5DE6}" type="parTrans" cxnId="{7B222A50-1895-FF42-B88E-1334F134E1C7}">
      <dgm:prSet/>
      <dgm:spPr/>
      <dgm:t>
        <a:bodyPr/>
        <a:lstStyle/>
        <a:p>
          <a:endParaRPr lang="en-US">
            <a:solidFill>
              <a:schemeClr val="tx1"/>
            </a:solidFill>
          </a:endParaRPr>
        </a:p>
      </dgm:t>
    </dgm:pt>
    <dgm:pt modelId="{984AAEAA-6C42-1445-83C6-09D16A571F10}" type="sibTrans" cxnId="{7B222A50-1895-FF42-B88E-1334F134E1C7}">
      <dgm:prSet/>
      <dgm:spPr/>
      <dgm:t>
        <a:bodyPr/>
        <a:lstStyle/>
        <a:p>
          <a:endParaRPr lang="en-US">
            <a:solidFill>
              <a:schemeClr val="tx1"/>
            </a:solidFill>
          </a:endParaRPr>
        </a:p>
      </dgm:t>
    </dgm:pt>
    <dgm:pt modelId="{163A707D-C168-5849-BCD2-EA30D4799431}">
      <dgm:prSet phldrT="[Text]"/>
      <dgm:spPr>
        <a:solidFill>
          <a:schemeClr val="accent2"/>
        </a:solidFill>
      </dgm:spPr>
      <dgm:t>
        <a:bodyPr/>
        <a:lstStyle/>
        <a:p>
          <a:r>
            <a:rPr lang="en-US" dirty="0">
              <a:solidFill>
                <a:schemeClr val="tx1"/>
              </a:solidFill>
            </a:rPr>
            <a:t>Push</a:t>
          </a:r>
        </a:p>
      </dgm:t>
    </dgm:pt>
    <dgm:pt modelId="{D9D8E37B-4A5E-4E47-947C-1777EBEB3B21}" type="parTrans" cxnId="{527899B4-54FB-B641-9F99-5EBFC24327DD}">
      <dgm:prSet/>
      <dgm:spPr/>
      <dgm:t>
        <a:bodyPr/>
        <a:lstStyle/>
        <a:p>
          <a:endParaRPr lang="en-US">
            <a:solidFill>
              <a:schemeClr val="tx1"/>
            </a:solidFill>
          </a:endParaRPr>
        </a:p>
      </dgm:t>
    </dgm:pt>
    <dgm:pt modelId="{359A22DC-0977-F24F-861F-EDE6950B64DE}" type="sibTrans" cxnId="{527899B4-54FB-B641-9F99-5EBFC24327DD}">
      <dgm:prSet/>
      <dgm:spPr/>
      <dgm:t>
        <a:bodyPr/>
        <a:lstStyle/>
        <a:p>
          <a:endParaRPr lang="en-US">
            <a:solidFill>
              <a:schemeClr val="tx1"/>
            </a:solidFill>
          </a:endParaRPr>
        </a:p>
      </dgm:t>
    </dgm:pt>
    <dgm:pt modelId="{85FC0344-2020-C243-B404-A5DE13D0991B}">
      <dgm:prSet phldrT="[Text]"/>
      <dgm:spPr/>
      <dgm:t>
        <a:bodyPr/>
        <a:lstStyle/>
        <a:p>
          <a:r>
            <a:rPr lang="en-US" dirty="0">
              <a:solidFill>
                <a:schemeClr val="tx1"/>
              </a:solidFill>
            </a:rPr>
            <a:t>Add your changes</a:t>
          </a:r>
        </a:p>
      </dgm:t>
    </dgm:pt>
    <dgm:pt modelId="{62E97631-E2BC-6849-99FA-FE63C1052BCD}" type="parTrans" cxnId="{BE99D943-3586-7641-A1A1-8598E3C5B62E}">
      <dgm:prSet/>
      <dgm:spPr/>
      <dgm:t>
        <a:bodyPr/>
        <a:lstStyle/>
        <a:p>
          <a:endParaRPr lang="en-US">
            <a:solidFill>
              <a:schemeClr val="tx1"/>
            </a:solidFill>
          </a:endParaRPr>
        </a:p>
      </dgm:t>
    </dgm:pt>
    <dgm:pt modelId="{4E5AAFD8-3228-FA40-B87C-B493269C8FE1}" type="sibTrans" cxnId="{BE99D943-3586-7641-A1A1-8598E3C5B62E}">
      <dgm:prSet/>
      <dgm:spPr/>
      <dgm:t>
        <a:bodyPr/>
        <a:lstStyle/>
        <a:p>
          <a:endParaRPr lang="en-US">
            <a:solidFill>
              <a:schemeClr val="tx1"/>
            </a:solidFill>
          </a:endParaRPr>
        </a:p>
      </dgm:t>
    </dgm:pt>
    <dgm:pt modelId="{7E0B54ED-FF88-DC4F-AF3C-665262A7D4A3}">
      <dgm:prSet phldrT="[Text]"/>
      <dgm:spPr/>
      <dgm:t>
        <a:bodyPr/>
        <a:lstStyle/>
        <a:p>
          <a:r>
            <a:rPr lang="en-US" dirty="0">
              <a:solidFill>
                <a:schemeClr val="tx1"/>
              </a:solidFill>
            </a:rPr>
            <a:t>Push your branch</a:t>
          </a:r>
        </a:p>
      </dgm:t>
    </dgm:pt>
    <dgm:pt modelId="{34D66994-97C0-BE47-B53A-5AF3FF0440A9}" type="parTrans" cxnId="{A743C581-AADD-984D-8B76-61D5AEB343C9}">
      <dgm:prSet/>
      <dgm:spPr/>
      <dgm:t>
        <a:bodyPr/>
        <a:lstStyle/>
        <a:p>
          <a:endParaRPr lang="en-US">
            <a:solidFill>
              <a:schemeClr val="tx1"/>
            </a:solidFill>
          </a:endParaRPr>
        </a:p>
      </dgm:t>
    </dgm:pt>
    <dgm:pt modelId="{52F129B7-AF42-EC46-AA4A-122B80BAB653}" type="sibTrans" cxnId="{A743C581-AADD-984D-8B76-61D5AEB343C9}">
      <dgm:prSet/>
      <dgm:spPr/>
      <dgm:t>
        <a:bodyPr/>
        <a:lstStyle/>
        <a:p>
          <a:endParaRPr lang="en-US">
            <a:solidFill>
              <a:schemeClr val="tx1"/>
            </a:solidFill>
          </a:endParaRPr>
        </a:p>
      </dgm:t>
    </dgm:pt>
    <dgm:pt modelId="{79D34AC9-FCF7-8D45-865D-8DF34E7C400B}">
      <dgm:prSet phldrT="[Text]"/>
      <dgm:spPr/>
      <dgm:t>
        <a:bodyPr/>
        <a:lstStyle/>
        <a:p>
          <a:r>
            <a:rPr lang="en-US" dirty="0">
              <a:solidFill>
                <a:schemeClr val="tx1"/>
              </a:solidFill>
            </a:rPr>
            <a:t>Merge</a:t>
          </a:r>
        </a:p>
      </dgm:t>
    </dgm:pt>
    <dgm:pt modelId="{FB0A04B7-9A01-3447-8DF1-6E479B5654C5}" type="parTrans" cxnId="{57678CD3-A7C7-204A-A46E-8DE8585FA4B4}">
      <dgm:prSet/>
      <dgm:spPr/>
      <dgm:t>
        <a:bodyPr/>
        <a:lstStyle/>
        <a:p>
          <a:endParaRPr lang="en-US"/>
        </a:p>
      </dgm:t>
    </dgm:pt>
    <dgm:pt modelId="{9FCD4890-B05D-734A-BC65-F24A07A80403}" type="sibTrans" cxnId="{57678CD3-A7C7-204A-A46E-8DE8585FA4B4}">
      <dgm:prSet/>
      <dgm:spPr/>
      <dgm:t>
        <a:bodyPr/>
        <a:lstStyle/>
        <a:p>
          <a:endParaRPr lang="en-US"/>
        </a:p>
      </dgm:t>
    </dgm:pt>
    <dgm:pt modelId="{0B75C843-0E32-D84B-99B9-4A8FD1903FD0}">
      <dgm:prSet phldrT="[Text]"/>
      <dgm:spPr/>
      <dgm:t>
        <a:bodyPr/>
        <a:lstStyle/>
        <a:p>
          <a:r>
            <a:rPr lang="en-US" dirty="0">
              <a:solidFill>
                <a:schemeClr val="tx1"/>
              </a:solidFill>
            </a:rPr>
            <a:t>Commit the changes</a:t>
          </a:r>
        </a:p>
      </dgm:t>
    </dgm:pt>
    <dgm:pt modelId="{7E866D5F-B6C9-5D4E-905F-553B4C05E1CC}" type="parTrans" cxnId="{EE1DAA7D-9628-7849-90F4-506CDB521129}">
      <dgm:prSet/>
      <dgm:spPr/>
      <dgm:t>
        <a:bodyPr/>
        <a:lstStyle/>
        <a:p>
          <a:endParaRPr lang="en-US"/>
        </a:p>
      </dgm:t>
    </dgm:pt>
    <dgm:pt modelId="{49E82BCA-65F3-D74E-9162-DCADA1C3CFD1}" type="sibTrans" cxnId="{EE1DAA7D-9628-7849-90F4-506CDB521129}">
      <dgm:prSet/>
      <dgm:spPr/>
      <dgm:t>
        <a:bodyPr/>
        <a:lstStyle/>
        <a:p>
          <a:endParaRPr lang="en-US"/>
        </a:p>
      </dgm:t>
    </dgm:pt>
    <dgm:pt modelId="{F3895514-A1CB-B94E-A386-D783E848E2AF}">
      <dgm:prSet phldrT="[Text]"/>
      <dgm:spPr/>
      <dgm:t>
        <a:bodyPr/>
        <a:lstStyle/>
        <a:p>
          <a:r>
            <a:rPr lang="en-US" dirty="0">
              <a:solidFill>
                <a:schemeClr val="tx1"/>
              </a:solidFill>
            </a:rPr>
            <a:t>Review your code</a:t>
          </a:r>
        </a:p>
      </dgm:t>
    </dgm:pt>
    <dgm:pt modelId="{FB8836DF-A9F6-4141-BD33-D7807A820A9F}" type="parTrans" cxnId="{B61C8087-9435-8742-89BF-A41D6DA8BA91}">
      <dgm:prSet/>
      <dgm:spPr/>
      <dgm:t>
        <a:bodyPr/>
        <a:lstStyle/>
        <a:p>
          <a:endParaRPr lang="en-US"/>
        </a:p>
      </dgm:t>
    </dgm:pt>
    <dgm:pt modelId="{8905F385-AAA0-3745-B694-AA1EE611D369}" type="sibTrans" cxnId="{B61C8087-9435-8742-89BF-A41D6DA8BA91}">
      <dgm:prSet/>
      <dgm:spPr/>
      <dgm:t>
        <a:bodyPr/>
        <a:lstStyle/>
        <a:p>
          <a:endParaRPr lang="en-US"/>
        </a:p>
      </dgm:t>
    </dgm:pt>
    <dgm:pt modelId="{373A08DA-47FE-7949-A692-346B2867C117}">
      <dgm:prSet phldrT="[Text]"/>
      <dgm:spPr/>
      <dgm:t>
        <a:bodyPr/>
        <a:lstStyle/>
        <a:p>
          <a:r>
            <a:rPr lang="en-US" dirty="0">
              <a:solidFill>
                <a:schemeClr val="tx1"/>
              </a:solidFill>
            </a:rPr>
            <a:t>Merge your branches</a:t>
          </a:r>
        </a:p>
      </dgm:t>
    </dgm:pt>
    <dgm:pt modelId="{177202E8-1415-AE4D-94B3-179B67BB079F}" type="parTrans" cxnId="{5AD9FFCB-A915-9140-97B3-15D5345D8714}">
      <dgm:prSet/>
      <dgm:spPr/>
      <dgm:t>
        <a:bodyPr/>
        <a:lstStyle/>
        <a:p>
          <a:endParaRPr lang="en-US"/>
        </a:p>
      </dgm:t>
    </dgm:pt>
    <dgm:pt modelId="{AB37C84D-9335-D240-A20A-A6B6CD50C0D6}" type="sibTrans" cxnId="{5AD9FFCB-A915-9140-97B3-15D5345D8714}">
      <dgm:prSet/>
      <dgm:spPr/>
      <dgm:t>
        <a:bodyPr/>
        <a:lstStyle/>
        <a:p>
          <a:endParaRPr lang="en-US"/>
        </a:p>
      </dgm:t>
    </dgm:pt>
    <dgm:pt modelId="{419A29DB-4E2C-1649-8AA2-E4FFA4EF598B}">
      <dgm:prSet phldrT="[Text]"/>
      <dgm:spPr/>
      <dgm:t>
        <a:bodyPr/>
        <a:lstStyle/>
        <a:p>
          <a:r>
            <a:rPr lang="en-US" dirty="0">
              <a:solidFill>
                <a:schemeClr val="tx1"/>
              </a:solidFill>
            </a:rPr>
            <a:t>Merge branch into master</a:t>
          </a:r>
        </a:p>
      </dgm:t>
    </dgm:pt>
    <dgm:pt modelId="{75AE47AF-EE37-A44E-A845-DFF62924F42B}" type="parTrans" cxnId="{0306191C-10DC-DC47-8327-CA9C4469BAE4}">
      <dgm:prSet/>
      <dgm:spPr/>
      <dgm:t>
        <a:bodyPr/>
        <a:lstStyle/>
        <a:p>
          <a:endParaRPr lang="en-US"/>
        </a:p>
      </dgm:t>
    </dgm:pt>
    <dgm:pt modelId="{45D72C54-0EF7-4942-8730-53E04D8AEAEF}" type="sibTrans" cxnId="{0306191C-10DC-DC47-8327-CA9C4469BAE4}">
      <dgm:prSet/>
      <dgm:spPr/>
      <dgm:t>
        <a:bodyPr/>
        <a:lstStyle/>
        <a:p>
          <a:endParaRPr lang="en-US"/>
        </a:p>
      </dgm:t>
    </dgm:pt>
    <dgm:pt modelId="{B7DA2479-65BD-F94E-9787-69A6D3085426}" type="pres">
      <dgm:prSet presAssocID="{B52949B5-54C3-A14A-9B88-F91581059582}" presName="Name0" presStyleCnt="0">
        <dgm:presLayoutVars>
          <dgm:chPref val="3"/>
          <dgm:dir/>
          <dgm:animLvl val="lvl"/>
          <dgm:resizeHandles/>
        </dgm:presLayoutVars>
      </dgm:prSet>
      <dgm:spPr/>
    </dgm:pt>
    <dgm:pt modelId="{D8D1A1FD-FD3E-9F46-887D-0CD94A5B4B67}" type="pres">
      <dgm:prSet presAssocID="{3F6D7F3F-07AC-7446-A0BD-C5CA131B49DC}" presName="horFlow" presStyleCnt="0"/>
      <dgm:spPr/>
    </dgm:pt>
    <dgm:pt modelId="{364EAF1D-F3E9-654B-8565-A6C955A01480}" type="pres">
      <dgm:prSet presAssocID="{3F6D7F3F-07AC-7446-A0BD-C5CA131B49DC}" presName="bigChev" presStyleLbl="node1" presStyleIdx="0" presStyleCnt="4"/>
      <dgm:spPr/>
    </dgm:pt>
    <dgm:pt modelId="{8FCBC295-DC3C-AB4F-83CD-AC50E4F71ADA}" type="pres">
      <dgm:prSet presAssocID="{4F6214BD-ACEF-154D-8486-AD1EA4F475E8}" presName="parTrans" presStyleCnt="0"/>
      <dgm:spPr/>
    </dgm:pt>
    <dgm:pt modelId="{FFCF8BED-F30C-C04C-99EC-60060361EEBB}" type="pres">
      <dgm:prSet presAssocID="{AF549590-4F08-2A47-8883-2566FA41EC04}" presName="node" presStyleLbl="alignAccFollowNode1" presStyleIdx="0" presStyleCnt="9">
        <dgm:presLayoutVars>
          <dgm:bulletEnabled val="1"/>
        </dgm:presLayoutVars>
      </dgm:prSet>
      <dgm:spPr/>
    </dgm:pt>
    <dgm:pt modelId="{892DDD2D-059C-0243-92FF-174C25653022}" type="pres">
      <dgm:prSet presAssocID="{39EA7D9E-F38E-4E4B-BBC2-D4EF79DEAB12}" presName="sibTrans" presStyleCnt="0"/>
      <dgm:spPr/>
    </dgm:pt>
    <dgm:pt modelId="{F4FBA168-CC06-2244-87BE-CE39C018562F}" type="pres">
      <dgm:prSet presAssocID="{CB0D6908-5424-6648-8341-B35FFD6CBE0C}" presName="node" presStyleLbl="alignAccFollowNode1" presStyleIdx="1" presStyleCnt="9">
        <dgm:presLayoutVars>
          <dgm:bulletEnabled val="1"/>
        </dgm:presLayoutVars>
      </dgm:prSet>
      <dgm:spPr/>
    </dgm:pt>
    <dgm:pt modelId="{1CAE4564-11EB-AC41-A97E-2C246D56FCBD}" type="pres">
      <dgm:prSet presAssocID="{3F6D7F3F-07AC-7446-A0BD-C5CA131B49DC}" presName="vSp" presStyleCnt="0"/>
      <dgm:spPr/>
    </dgm:pt>
    <dgm:pt modelId="{FA15A754-2437-004F-B94A-6172F2DA8BC5}" type="pres">
      <dgm:prSet presAssocID="{BE338BF0-4EAB-A047-B126-E8A26BB9560B}" presName="horFlow" presStyleCnt="0"/>
      <dgm:spPr/>
    </dgm:pt>
    <dgm:pt modelId="{C9FAEF1F-96A4-DD49-9846-9E02BC893814}" type="pres">
      <dgm:prSet presAssocID="{BE338BF0-4EAB-A047-B126-E8A26BB9560B}" presName="bigChev" presStyleLbl="node1" presStyleIdx="1" presStyleCnt="4"/>
      <dgm:spPr/>
    </dgm:pt>
    <dgm:pt modelId="{BCA74BBF-7D17-904B-B533-7FBED9674D4B}" type="pres">
      <dgm:prSet presAssocID="{13B15270-93AD-7F4A-8F67-F1CB764B5DE6}" presName="parTrans" presStyleCnt="0"/>
      <dgm:spPr/>
    </dgm:pt>
    <dgm:pt modelId="{C9AA3561-4D7D-494E-BEE8-40F660EF0644}" type="pres">
      <dgm:prSet presAssocID="{840BD113-8019-FA47-BD2D-4E3A583DD92C}" presName="node" presStyleLbl="alignAccFollowNode1" presStyleIdx="2" presStyleCnt="9">
        <dgm:presLayoutVars>
          <dgm:bulletEnabled val="1"/>
        </dgm:presLayoutVars>
      </dgm:prSet>
      <dgm:spPr/>
    </dgm:pt>
    <dgm:pt modelId="{6DC73847-3794-2B4B-902F-727D31FC06E7}" type="pres">
      <dgm:prSet presAssocID="{BE338BF0-4EAB-A047-B126-E8A26BB9560B}" presName="vSp" presStyleCnt="0"/>
      <dgm:spPr/>
    </dgm:pt>
    <dgm:pt modelId="{3576D07C-6975-9D4B-923B-B5ACCE4C94B3}" type="pres">
      <dgm:prSet presAssocID="{163A707D-C168-5849-BCD2-EA30D4799431}" presName="horFlow" presStyleCnt="0"/>
      <dgm:spPr/>
    </dgm:pt>
    <dgm:pt modelId="{84BF26B2-2EBE-844D-BA1B-A59462F5DF18}" type="pres">
      <dgm:prSet presAssocID="{163A707D-C168-5849-BCD2-EA30D4799431}" presName="bigChev" presStyleLbl="node1" presStyleIdx="2" presStyleCnt="4"/>
      <dgm:spPr/>
    </dgm:pt>
    <dgm:pt modelId="{1253214E-3C48-784E-8468-EC5C68894BCD}" type="pres">
      <dgm:prSet presAssocID="{62E97631-E2BC-6849-99FA-FE63C1052BCD}" presName="parTrans" presStyleCnt="0"/>
      <dgm:spPr/>
    </dgm:pt>
    <dgm:pt modelId="{4D9528F7-1281-FF4C-98BD-4BBB00D100B5}" type="pres">
      <dgm:prSet presAssocID="{85FC0344-2020-C243-B404-A5DE13D0991B}" presName="node" presStyleLbl="alignAccFollowNode1" presStyleIdx="3" presStyleCnt="9">
        <dgm:presLayoutVars>
          <dgm:bulletEnabled val="1"/>
        </dgm:presLayoutVars>
      </dgm:prSet>
      <dgm:spPr/>
    </dgm:pt>
    <dgm:pt modelId="{8173B9A4-36A2-7A44-ADD6-E4368CBF4888}" type="pres">
      <dgm:prSet presAssocID="{4E5AAFD8-3228-FA40-B87C-B493269C8FE1}" presName="sibTrans" presStyleCnt="0"/>
      <dgm:spPr/>
    </dgm:pt>
    <dgm:pt modelId="{E06885A9-74BB-1F49-8F4F-1990B7E79939}" type="pres">
      <dgm:prSet presAssocID="{0B75C843-0E32-D84B-99B9-4A8FD1903FD0}" presName="node" presStyleLbl="alignAccFollowNode1" presStyleIdx="4" presStyleCnt="9">
        <dgm:presLayoutVars>
          <dgm:bulletEnabled val="1"/>
        </dgm:presLayoutVars>
      </dgm:prSet>
      <dgm:spPr/>
    </dgm:pt>
    <dgm:pt modelId="{80414672-54C0-6341-A196-93E9BB3DA2C3}" type="pres">
      <dgm:prSet presAssocID="{49E82BCA-65F3-D74E-9162-DCADA1C3CFD1}" presName="sibTrans" presStyleCnt="0"/>
      <dgm:spPr/>
    </dgm:pt>
    <dgm:pt modelId="{D1D5E333-230D-2441-A3E9-B6C8C398A80F}" type="pres">
      <dgm:prSet presAssocID="{7E0B54ED-FF88-DC4F-AF3C-665262A7D4A3}" presName="node" presStyleLbl="alignAccFollowNode1" presStyleIdx="5" presStyleCnt="9">
        <dgm:presLayoutVars>
          <dgm:bulletEnabled val="1"/>
        </dgm:presLayoutVars>
      </dgm:prSet>
      <dgm:spPr/>
    </dgm:pt>
    <dgm:pt modelId="{6666D203-D7E8-804A-BB13-232FCC940CA4}" type="pres">
      <dgm:prSet presAssocID="{163A707D-C168-5849-BCD2-EA30D4799431}" presName="vSp" presStyleCnt="0"/>
      <dgm:spPr/>
    </dgm:pt>
    <dgm:pt modelId="{45B801D9-1E27-0046-9176-39B35E688F91}" type="pres">
      <dgm:prSet presAssocID="{79D34AC9-FCF7-8D45-865D-8DF34E7C400B}" presName="horFlow" presStyleCnt="0"/>
      <dgm:spPr/>
    </dgm:pt>
    <dgm:pt modelId="{37C06B9A-6172-564B-AA06-376A68814592}" type="pres">
      <dgm:prSet presAssocID="{79D34AC9-FCF7-8D45-865D-8DF34E7C400B}" presName="bigChev" presStyleLbl="node1" presStyleIdx="3" presStyleCnt="4"/>
      <dgm:spPr/>
    </dgm:pt>
    <dgm:pt modelId="{69E3C667-FB00-F341-97C0-F1EAC45018A8}" type="pres">
      <dgm:prSet presAssocID="{FB8836DF-A9F6-4141-BD33-D7807A820A9F}" presName="parTrans" presStyleCnt="0"/>
      <dgm:spPr/>
    </dgm:pt>
    <dgm:pt modelId="{057D2188-EFA4-E74A-BD83-55D3B35B8CC2}" type="pres">
      <dgm:prSet presAssocID="{F3895514-A1CB-B94E-A386-D783E848E2AF}" presName="node" presStyleLbl="alignAccFollowNode1" presStyleIdx="6" presStyleCnt="9">
        <dgm:presLayoutVars>
          <dgm:bulletEnabled val="1"/>
        </dgm:presLayoutVars>
      </dgm:prSet>
      <dgm:spPr/>
    </dgm:pt>
    <dgm:pt modelId="{0E4D1793-0A52-FF4A-A6A7-5A018F3E25DF}" type="pres">
      <dgm:prSet presAssocID="{8905F385-AAA0-3745-B694-AA1EE611D369}" presName="sibTrans" presStyleCnt="0"/>
      <dgm:spPr/>
    </dgm:pt>
    <dgm:pt modelId="{04BD7D88-04F3-A242-8C36-033250EF6413}" type="pres">
      <dgm:prSet presAssocID="{373A08DA-47FE-7949-A692-346B2867C117}" presName="node" presStyleLbl="alignAccFollowNode1" presStyleIdx="7" presStyleCnt="9">
        <dgm:presLayoutVars>
          <dgm:bulletEnabled val="1"/>
        </dgm:presLayoutVars>
      </dgm:prSet>
      <dgm:spPr/>
    </dgm:pt>
    <dgm:pt modelId="{BA0654F7-CF57-E545-BF48-2F4ED11727EF}" type="pres">
      <dgm:prSet presAssocID="{AB37C84D-9335-D240-A20A-A6B6CD50C0D6}" presName="sibTrans" presStyleCnt="0"/>
      <dgm:spPr/>
    </dgm:pt>
    <dgm:pt modelId="{6280422B-1B6A-164C-B152-CF30FB716066}" type="pres">
      <dgm:prSet presAssocID="{419A29DB-4E2C-1649-8AA2-E4FFA4EF598B}" presName="node" presStyleLbl="alignAccFollowNode1" presStyleIdx="8" presStyleCnt="9">
        <dgm:presLayoutVars>
          <dgm:bulletEnabled val="1"/>
        </dgm:presLayoutVars>
      </dgm:prSet>
      <dgm:spPr/>
    </dgm:pt>
  </dgm:ptLst>
  <dgm:cxnLst>
    <dgm:cxn modelId="{0306191C-10DC-DC47-8327-CA9C4469BAE4}" srcId="{79D34AC9-FCF7-8D45-865D-8DF34E7C400B}" destId="{419A29DB-4E2C-1649-8AA2-E4FFA4EF598B}" srcOrd="2" destOrd="0" parTransId="{75AE47AF-EE37-A44E-A845-DFF62924F42B}" sibTransId="{45D72C54-0EF7-4942-8730-53E04D8AEAEF}"/>
    <dgm:cxn modelId="{27A7FF22-0A90-1749-A457-F12A56F46079}" srcId="{B52949B5-54C3-A14A-9B88-F91581059582}" destId="{3F6D7F3F-07AC-7446-A0BD-C5CA131B49DC}" srcOrd="0" destOrd="0" parTransId="{8ECB3636-64F0-A44E-B370-DF7AFED2ED61}" sibTransId="{778A6567-A6B3-3642-8CD3-39AA48FF7EC8}"/>
    <dgm:cxn modelId="{A8940C29-5179-7943-88BD-6A9D1FA5A800}" type="presOf" srcId="{840BD113-8019-FA47-BD2D-4E3A583DD92C}" destId="{C9AA3561-4D7D-494E-BEE8-40F660EF0644}" srcOrd="0" destOrd="0" presId="urn:microsoft.com/office/officeart/2005/8/layout/lProcess3"/>
    <dgm:cxn modelId="{8A663C37-B8DA-9F4F-AB77-546E0C68C083}" type="presOf" srcId="{79D34AC9-FCF7-8D45-865D-8DF34E7C400B}" destId="{37C06B9A-6172-564B-AA06-376A68814592}" srcOrd="0" destOrd="0" presId="urn:microsoft.com/office/officeart/2005/8/layout/lProcess3"/>
    <dgm:cxn modelId="{EBF8D863-61FB-144C-A63B-982936927152}" type="presOf" srcId="{BE338BF0-4EAB-A047-B126-E8A26BB9560B}" destId="{C9FAEF1F-96A4-DD49-9846-9E02BC893814}" srcOrd="0" destOrd="0" presId="urn:microsoft.com/office/officeart/2005/8/layout/lProcess3"/>
    <dgm:cxn modelId="{BE99D943-3586-7641-A1A1-8598E3C5B62E}" srcId="{163A707D-C168-5849-BCD2-EA30D4799431}" destId="{85FC0344-2020-C243-B404-A5DE13D0991B}" srcOrd="0" destOrd="0" parTransId="{62E97631-E2BC-6849-99FA-FE63C1052BCD}" sibTransId="{4E5AAFD8-3228-FA40-B87C-B493269C8FE1}"/>
    <dgm:cxn modelId="{41F6BF69-90AF-9543-B4AD-4068E5BA6988}" type="presOf" srcId="{373A08DA-47FE-7949-A692-346B2867C117}" destId="{04BD7D88-04F3-A242-8C36-033250EF6413}" srcOrd="0" destOrd="0" presId="urn:microsoft.com/office/officeart/2005/8/layout/lProcess3"/>
    <dgm:cxn modelId="{4E2B7E6A-52FE-744F-BF0B-499B0526E423}" type="presOf" srcId="{7E0B54ED-FF88-DC4F-AF3C-665262A7D4A3}" destId="{D1D5E333-230D-2441-A3E9-B6C8C398A80F}" srcOrd="0" destOrd="0" presId="urn:microsoft.com/office/officeart/2005/8/layout/lProcess3"/>
    <dgm:cxn modelId="{7B222A50-1895-FF42-B88E-1334F134E1C7}" srcId="{BE338BF0-4EAB-A047-B126-E8A26BB9560B}" destId="{840BD113-8019-FA47-BD2D-4E3A583DD92C}" srcOrd="0" destOrd="0" parTransId="{13B15270-93AD-7F4A-8F67-F1CB764B5DE6}" sibTransId="{984AAEAA-6C42-1445-83C6-09D16A571F10}"/>
    <dgm:cxn modelId="{604FF850-8D56-8943-AB2E-DF1487EEB7EA}" type="presOf" srcId="{F3895514-A1CB-B94E-A386-D783E848E2AF}" destId="{057D2188-EFA4-E74A-BD83-55D3B35B8CC2}" srcOrd="0" destOrd="0" presId="urn:microsoft.com/office/officeart/2005/8/layout/lProcess3"/>
    <dgm:cxn modelId="{83484154-B607-9B4F-AC1A-94981BF31BBD}" type="presOf" srcId="{163A707D-C168-5849-BCD2-EA30D4799431}" destId="{84BF26B2-2EBE-844D-BA1B-A59462F5DF18}" srcOrd="0" destOrd="0" presId="urn:microsoft.com/office/officeart/2005/8/layout/lProcess3"/>
    <dgm:cxn modelId="{56F37E76-52E5-A149-83EA-6CD25FA0B5A0}" type="presOf" srcId="{0B75C843-0E32-D84B-99B9-4A8FD1903FD0}" destId="{E06885A9-74BB-1F49-8F4F-1990B7E79939}" srcOrd="0" destOrd="0" presId="urn:microsoft.com/office/officeart/2005/8/layout/lProcess3"/>
    <dgm:cxn modelId="{E9D0F358-D833-734A-B381-85CDFB8A8EA6}" type="presOf" srcId="{3F6D7F3F-07AC-7446-A0BD-C5CA131B49DC}" destId="{364EAF1D-F3E9-654B-8565-A6C955A01480}" srcOrd="0" destOrd="0" presId="urn:microsoft.com/office/officeart/2005/8/layout/lProcess3"/>
    <dgm:cxn modelId="{EE1DAA7D-9628-7849-90F4-506CDB521129}" srcId="{163A707D-C168-5849-BCD2-EA30D4799431}" destId="{0B75C843-0E32-D84B-99B9-4A8FD1903FD0}" srcOrd="1" destOrd="0" parTransId="{7E866D5F-B6C9-5D4E-905F-553B4C05E1CC}" sibTransId="{49E82BCA-65F3-D74E-9162-DCADA1C3CFD1}"/>
    <dgm:cxn modelId="{A743C581-AADD-984D-8B76-61D5AEB343C9}" srcId="{163A707D-C168-5849-BCD2-EA30D4799431}" destId="{7E0B54ED-FF88-DC4F-AF3C-665262A7D4A3}" srcOrd="2" destOrd="0" parTransId="{34D66994-97C0-BE47-B53A-5AF3FF0440A9}" sibTransId="{52F129B7-AF42-EC46-AA4A-122B80BAB653}"/>
    <dgm:cxn modelId="{99AFFB84-2C81-1F49-A23C-63221428831E}" type="presOf" srcId="{AF549590-4F08-2A47-8883-2566FA41EC04}" destId="{FFCF8BED-F30C-C04C-99EC-60060361EEBB}" srcOrd="0" destOrd="0" presId="urn:microsoft.com/office/officeart/2005/8/layout/lProcess3"/>
    <dgm:cxn modelId="{2BAE8A85-E55D-7445-8905-0378CE020E08}" srcId="{3F6D7F3F-07AC-7446-A0BD-C5CA131B49DC}" destId="{AF549590-4F08-2A47-8883-2566FA41EC04}" srcOrd="0" destOrd="0" parTransId="{4F6214BD-ACEF-154D-8486-AD1EA4F475E8}" sibTransId="{39EA7D9E-F38E-4E4B-BBC2-D4EF79DEAB12}"/>
    <dgm:cxn modelId="{B61C8087-9435-8742-89BF-A41D6DA8BA91}" srcId="{79D34AC9-FCF7-8D45-865D-8DF34E7C400B}" destId="{F3895514-A1CB-B94E-A386-D783E848E2AF}" srcOrd="0" destOrd="0" parTransId="{FB8836DF-A9F6-4141-BD33-D7807A820A9F}" sibTransId="{8905F385-AAA0-3745-B694-AA1EE611D369}"/>
    <dgm:cxn modelId="{AAD9698A-18CA-B049-9749-FF223DB261B6}" srcId="{3F6D7F3F-07AC-7446-A0BD-C5CA131B49DC}" destId="{CB0D6908-5424-6648-8341-B35FFD6CBE0C}" srcOrd="1" destOrd="0" parTransId="{83317553-ACC0-6B44-A5DA-82779011378A}" sibTransId="{D020AABC-B3FD-1345-856F-E9C1AAF9F996}"/>
    <dgm:cxn modelId="{63DADAA6-270C-D949-B6F5-A5D9353AF9C6}" srcId="{B52949B5-54C3-A14A-9B88-F91581059582}" destId="{BE338BF0-4EAB-A047-B126-E8A26BB9560B}" srcOrd="1" destOrd="0" parTransId="{10F54802-4F04-0942-A7B9-9DF7A30376D7}" sibTransId="{B914D006-C7A8-5D4F-AC5A-9E057D5291E8}"/>
    <dgm:cxn modelId="{4DAA6FA7-E724-9A44-8B21-A613E6496ED3}" type="presOf" srcId="{419A29DB-4E2C-1649-8AA2-E4FFA4EF598B}" destId="{6280422B-1B6A-164C-B152-CF30FB716066}" srcOrd="0" destOrd="0" presId="urn:microsoft.com/office/officeart/2005/8/layout/lProcess3"/>
    <dgm:cxn modelId="{216741B2-5ECA-1843-816D-1502A5B5EE9A}" type="presOf" srcId="{B52949B5-54C3-A14A-9B88-F91581059582}" destId="{B7DA2479-65BD-F94E-9787-69A6D3085426}" srcOrd="0" destOrd="0" presId="urn:microsoft.com/office/officeart/2005/8/layout/lProcess3"/>
    <dgm:cxn modelId="{527899B4-54FB-B641-9F99-5EBFC24327DD}" srcId="{B52949B5-54C3-A14A-9B88-F91581059582}" destId="{163A707D-C168-5849-BCD2-EA30D4799431}" srcOrd="2" destOrd="0" parTransId="{D9D8E37B-4A5E-4E47-947C-1777EBEB3B21}" sibTransId="{359A22DC-0977-F24F-861F-EDE6950B64DE}"/>
    <dgm:cxn modelId="{7F4143BD-50F1-C24C-B4CB-D166102F8869}" type="presOf" srcId="{85FC0344-2020-C243-B404-A5DE13D0991B}" destId="{4D9528F7-1281-FF4C-98BD-4BBB00D100B5}" srcOrd="0" destOrd="0" presId="urn:microsoft.com/office/officeart/2005/8/layout/lProcess3"/>
    <dgm:cxn modelId="{5AD9FFCB-A915-9140-97B3-15D5345D8714}" srcId="{79D34AC9-FCF7-8D45-865D-8DF34E7C400B}" destId="{373A08DA-47FE-7949-A692-346B2867C117}" srcOrd="1" destOrd="0" parTransId="{177202E8-1415-AE4D-94B3-179B67BB079F}" sibTransId="{AB37C84D-9335-D240-A20A-A6B6CD50C0D6}"/>
    <dgm:cxn modelId="{57678CD3-A7C7-204A-A46E-8DE8585FA4B4}" srcId="{B52949B5-54C3-A14A-9B88-F91581059582}" destId="{79D34AC9-FCF7-8D45-865D-8DF34E7C400B}" srcOrd="3" destOrd="0" parTransId="{FB0A04B7-9A01-3447-8DF1-6E479B5654C5}" sibTransId="{9FCD4890-B05D-734A-BC65-F24A07A80403}"/>
    <dgm:cxn modelId="{14C458E4-CE1C-F044-82CB-C31F7341CAC3}" type="presOf" srcId="{CB0D6908-5424-6648-8341-B35FFD6CBE0C}" destId="{F4FBA168-CC06-2244-87BE-CE39C018562F}" srcOrd="0" destOrd="0" presId="urn:microsoft.com/office/officeart/2005/8/layout/lProcess3"/>
    <dgm:cxn modelId="{8A8CD897-7DB2-EE45-B0E3-1AB8DECC1078}" type="presParOf" srcId="{B7DA2479-65BD-F94E-9787-69A6D3085426}" destId="{D8D1A1FD-FD3E-9F46-887D-0CD94A5B4B67}" srcOrd="0" destOrd="0" presId="urn:microsoft.com/office/officeart/2005/8/layout/lProcess3"/>
    <dgm:cxn modelId="{6427BBB6-9D81-7A46-97A0-DDBF8331D7C2}" type="presParOf" srcId="{D8D1A1FD-FD3E-9F46-887D-0CD94A5B4B67}" destId="{364EAF1D-F3E9-654B-8565-A6C955A01480}" srcOrd="0" destOrd="0" presId="urn:microsoft.com/office/officeart/2005/8/layout/lProcess3"/>
    <dgm:cxn modelId="{4A481CCE-8661-9D43-B3C1-C99C6CBAC7E0}" type="presParOf" srcId="{D8D1A1FD-FD3E-9F46-887D-0CD94A5B4B67}" destId="{8FCBC295-DC3C-AB4F-83CD-AC50E4F71ADA}" srcOrd="1" destOrd="0" presId="urn:microsoft.com/office/officeart/2005/8/layout/lProcess3"/>
    <dgm:cxn modelId="{028C49AD-DA86-E346-8DA3-141B033C4236}" type="presParOf" srcId="{D8D1A1FD-FD3E-9F46-887D-0CD94A5B4B67}" destId="{FFCF8BED-F30C-C04C-99EC-60060361EEBB}" srcOrd="2" destOrd="0" presId="urn:microsoft.com/office/officeart/2005/8/layout/lProcess3"/>
    <dgm:cxn modelId="{23182FD7-2235-2A49-82C7-3ED1834EF7BF}" type="presParOf" srcId="{D8D1A1FD-FD3E-9F46-887D-0CD94A5B4B67}" destId="{892DDD2D-059C-0243-92FF-174C25653022}" srcOrd="3" destOrd="0" presId="urn:microsoft.com/office/officeart/2005/8/layout/lProcess3"/>
    <dgm:cxn modelId="{AD84D2E4-62DC-B241-AC99-D5B95107621C}" type="presParOf" srcId="{D8D1A1FD-FD3E-9F46-887D-0CD94A5B4B67}" destId="{F4FBA168-CC06-2244-87BE-CE39C018562F}" srcOrd="4" destOrd="0" presId="urn:microsoft.com/office/officeart/2005/8/layout/lProcess3"/>
    <dgm:cxn modelId="{F6DC26DD-3FFD-AA44-BD08-44C883E9563C}" type="presParOf" srcId="{B7DA2479-65BD-F94E-9787-69A6D3085426}" destId="{1CAE4564-11EB-AC41-A97E-2C246D56FCBD}" srcOrd="1" destOrd="0" presId="urn:microsoft.com/office/officeart/2005/8/layout/lProcess3"/>
    <dgm:cxn modelId="{B5E78B28-F906-2D4A-9F3B-3B94C4AC5743}" type="presParOf" srcId="{B7DA2479-65BD-F94E-9787-69A6D3085426}" destId="{FA15A754-2437-004F-B94A-6172F2DA8BC5}" srcOrd="2" destOrd="0" presId="urn:microsoft.com/office/officeart/2005/8/layout/lProcess3"/>
    <dgm:cxn modelId="{BC585610-8791-914D-BBBA-82427ADB665E}" type="presParOf" srcId="{FA15A754-2437-004F-B94A-6172F2DA8BC5}" destId="{C9FAEF1F-96A4-DD49-9846-9E02BC893814}" srcOrd="0" destOrd="0" presId="urn:microsoft.com/office/officeart/2005/8/layout/lProcess3"/>
    <dgm:cxn modelId="{E709E3BE-42FF-D84E-8330-F00D6B263996}" type="presParOf" srcId="{FA15A754-2437-004F-B94A-6172F2DA8BC5}" destId="{BCA74BBF-7D17-904B-B533-7FBED9674D4B}" srcOrd="1" destOrd="0" presId="urn:microsoft.com/office/officeart/2005/8/layout/lProcess3"/>
    <dgm:cxn modelId="{992832E4-8446-6F44-94F9-AB7A4E6CDAF2}" type="presParOf" srcId="{FA15A754-2437-004F-B94A-6172F2DA8BC5}" destId="{C9AA3561-4D7D-494E-BEE8-40F660EF0644}" srcOrd="2" destOrd="0" presId="urn:microsoft.com/office/officeart/2005/8/layout/lProcess3"/>
    <dgm:cxn modelId="{674C83B0-B66E-3B47-BAC7-51736233EDC2}" type="presParOf" srcId="{B7DA2479-65BD-F94E-9787-69A6D3085426}" destId="{6DC73847-3794-2B4B-902F-727D31FC06E7}" srcOrd="3" destOrd="0" presId="urn:microsoft.com/office/officeart/2005/8/layout/lProcess3"/>
    <dgm:cxn modelId="{1410A03D-3AF2-6E40-8FE6-3195A1C5C7F7}" type="presParOf" srcId="{B7DA2479-65BD-F94E-9787-69A6D3085426}" destId="{3576D07C-6975-9D4B-923B-B5ACCE4C94B3}" srcOrd="4" destOrd="0" presId="urn:microsoft.com/office/officeart/2005/8/layout/lProcess3"/>
    <dgm:cxn modelId="{16F4CF37-D43A-7B4F-A602-DC7D19061790}" type="presParOf" srcId="{3576D07C-6975-9D4B-923B-B5ACCE4C94B3}" destId="{84BF26B2-2EBE-844D-BA1B-A59462F5DF18}" srcOrd="0" destOrd="0" presId="urn:microsoft.com/office/officeart/2005/8/layout/lProcess3"/>
    <dgm:cxn modelId="{E0947146-573F-9046-90C3-141F2850E390}" type="presParOf" srcId="{3576D07C-6975-9D4B-923B-B5ACCE4C94B3}" destId="{1253214E-3C48-784E-8468-EC5C68894BCD}" srcOrd="1" destOrd="0" presId="urn:microsoft.com/office/officeart/2005/8/layout/lProcess3"/>
    <dgm:cxn modelId="{94B1CDD4-6A3B-324D-9902-E68581B3D28A}" type="presParOf" srcId="{3576D07C-6975-9D4B-923B-B5ACCE4C94B3}" destId="{4D9528F7-1281-FF4C-98BD-4BBB00D100B5}" srcOrd="2" destOrd="0" presId="urn:microsoft.com/office/officeart/2005/8/layout/lProcess3"/>
    <dgm:cxn modelId="{145990E1-0E0D-B343-8BB2-ADDD013A9303}" type="presParOf" srcId="{3576D07C-6975-9D4B-923B-B5ACCE4C94B3}" destId="{8173B9A4-36A2-7A44-ADD6-E4368CBF4888}" srcOrd="3" destOrd="0" presId="urn:microsoft.com/office/officeart/2005/8/layout/lProcess3"/>
    <dgm:cxn modelId="{04D31E75-F2AB-1B4F-B5D0-AC2AF7A01B4C}" type="presParOf" srcId="{3576D07C-6975-9D4B-923B-B5ACCE4C94B3}" destId="{E06885A9-74BB-1F49-8F4F-1990B7E79939}" srcOrd="4" destOrd="0" presId="urn:microsoft.com/office/officeart/2005/8/layout/lProcess3"/>
    <dgm:cxn modelId="{78B1F4A1-B153-9C47-8E75-1C7856F252D2}" type="presParOf" srcId="{3576D07C-6975-9D4B-923B-B5ACCE4C94B3}" destId="{80414672-54C0-6341-A196-93E9BB3DA2C3}" srcOrd="5" destOrd="0" presId="urn:microsoft.com/office/officeart/2005/8/layout/lProcess3"/>
    <dgm:cxn modelId="{76C68AEB-66C2-FA4D-A534-F20FBFD9438A}" type="presParOf" srcId="{3576D07C-6975-9D4B-923B-B5ACCE4C94B3}" destId="{D1D5E333-230D-2441-A3E9-B6C8C398A80F}" srcOrd="6" destOrd="0" presId="urn:microsoft.com/office/officeart/2005/8/layout/lProcess3"/>
    <dgm:cxn modelId="{A28529B8-FBD0-6644-A0A6-64C9368236AC}" type="presParOf" srcId="{B7DA2479-65BD-F94E-9787-69A6D3085426}" destId="{6666D203-D7E8-804A-BB13-232FCC940CA4}" srcOrd="5" destOrd="0" presId="urn:microsoft.com/office/officeart/2005/8/layout/lProcess3"/>
    <dgm:cxn modelId="{0EFAEC07-493A-4C49-9FC7-32C8DC3D2150}" type="presParOf" srcId="{B7DA2479-65BD-F94E-9787-69A6D3085426}" destId="{45B801D9-1E27-0046-9176-39B35E688F91}" srcOrd="6" destOrd="0" presId="urn:microsoft.com/office/officeart/2005/8/layout/lProcess3"/>
    <dgm:cxn modelId="{37006595-42F7-6F4E-BE74-2290A5D11654}" type="presParOf" srcId="{45B801D9-1E27-0046-9176-39B35E688F91}" destId="{37C06B9A-6172-564B-AA06-376A68814592}" srcOrd="0" destOrd="0" presId="urn:microsoft.com/office/officeart/2005/8/layout/lProcess3"/>
    <dgm:cxn modelId="{0838AF7F-6DA2-364B-9CDD-B6EE440D52E3}" type="presParOf" srcId="{45B801D9-1E27-0046-9176-39B35E688F91}" destId="{69E3C667-FB00-F341-97C0-F1EAC45018A8}" srcOrd="1" destOrd="0" presId="urn:microsoft.com/office/officeart/2005/8/layout/lProcess3"/>
    <dgm:cxn modelId="{4EFFE1CB-3C3D-7B41-BB25-6BA118C5F2F5}" type="presParOf" srcId="{45B801D9-1E27-0046-9176-39B35E688F91}" destId="{057D2188-EFA4-E74A-BD83-55D3B35B8CC2}" srcOrd="2" destOrd="0" presId="urn:microsoft.com/office/officeart/2005/8/layout/lProcess3"/>
    <dgm:cxn modelId="{98F29089-FAA8-F34B-8C4B-D1EAB5E64DBB}" type="presParOf" srcId="{45B801D9-1E27-0046-9176-39B35E688F91}" destId="{0E4D1793-0A52-FF4A-A6A7-5A018F3E25DF}" srcOrd="3" destOrd="0" presId="urn:microsoft.com/office/officeart/2005/8/layout/lProcess3"/>
    <dgm:cxn modelId="{A1F2DA0E-3BCA-E34D-B026-66D95AAA46C9}" type="presParOf" srcId="{45B801D9-1E27-0046-9176-39B35E688F91}" destId="{04BD7D88-04F3-A242-8C36-033250EF6413}" srcOrd="4" destOrd="0" presId="urn:microsoft.com/office/officeart/2005/8/layout/lProcess3"/>
    <dgm:cxn modelId="{1A3B3549-82AC-A241-8F0A-2632C4FBCE12}" type="presParOf" srcId="{45B801D9-1E27-0046-9176-39B35E688F91}" destId="{BA0654F7-CF57-E545-BF48-2F4ED11727EF}" srcOrd="5" destOrd="0" presId="urn:microsoft.com/office/officeart/2005/8/layout/lProcess3"/>
    <dgm:cxn modelId="{D509BFC9-EE39-D64C-B80B-A60F9D74031C}" type="presParOf" srcId="{45B801D9-1E27-0046-9176-39B35E688F91}" destId="{6280422B-1B6A-164C-B152-CF30FB716066}"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6A56183-914D-B147-A487-4CB3CFAB147A}" type="doc">
      <dgm:prSet loTypeId="urn:microsoft.com/office/officeart/2005/8/layout/chevron1" loCatId="" qsTypeId="urn:microsoft.com/office/officeart/2005/8/quickstyle/simple1" qsCatId="simple" csTypeId="urn:microsoft.com/office/officeart/2005/8/colors/accent4_2" csCatId="accent4" phldr="1"/>
      <dgm:spPr/>
    </dgm:pt>
    <dgm:pt modelId="{B6581B13-AADF-E54E-8E8F-B29C470E5F5C}">
      <dgm:prSet phldrT="[Text]"/>
      <dgm:spPr/>
      <dgm:t>
        <a:bodyPr/>
        <a:lstStyle/>
        <a:p>
          <a:r>
            <a:rPr lang="en-US" dirty="0">
              <a:solidFill>
                <a:schemeClr val="tx1"/>
              </a:solidFill>
            </a:rPr>
            <a:t>Branch</a:t>
          </a:r>
        </a:p>
      </dgm:t>
    </dgm:pt>
    <dgm:pt modelId="{9D2E2630-8D38-6E4A-B9BE-48EAB20369C6}" type="parTrans" cxnId="{4CB4411F-D6F8-D54B-9666-5AACF310A23A}">
      <dgm:prSet/>
      <dgm:spPr/>
      <dgm:t>
        <a:bodyPr/>
        <a:lstStyle/>
        <a:p>
          <a:endParaRPr lang="en-US">
            <a:solidFill>
              <a:schemeClr val="tx1"/>
            </a:solidFill>
          </a:endParaRPr>
        </a:p>
      </dgm:t>
    </dgm:pt>
    <dgm:pt modelId="{A345E63B-C325-7742-8D33-6E4DA36D0F42}" type="sibTrans" cxnId="{4CB4411F-D6F8-D54B-9666-5AACF310A23A}">
      <dgm:prSet/>
      <dgm:spPr/>
      <dgm:t>
        <a:bodyPr/>
        <a:lstStyle/>
        <a:p>
          <a:endParaRPr lang="en-US">
            <a:solidFill>
              <a:schemeClr val="tx1"/>
            </a:solidFill>
          </a:endParaRPr>
        </a:p>
      </dgm:t>
    </dgm:pt>
    <dgm:pt modelId="{E0A8CB66-E0EE-FC49-85D0-A83FB16977A2}">
      <dgm:prSet phldrT="[Text]"/>
      <dgm:spPr/>
      <dgm:t>
        <a:bodyPr/>
        <a:lstStyle/>
        <a:p>
          <a:r>
            <a:rPr lang="en-US" dirty="0">
              <a:solidFill>
                <a:schemeClr val="tx1"/>
              </a:solidFill>
            </a:rPr>
            <a:t>Write</a:t>
          </a:r>
        </a:p>
      </dgm:t>
    </dgm:pt>
    <dgm:pt modelId="{311C9DF3-84F5-6E4B-B163-D1EC3E6081DE}" type="parTrans" cxnId="{0F1EC5AB-539B-7D46-AD0C-A76EB75582AB}">
      <dgm:prSet/>
      <dgm:spPr/>
      <dgm:t>
        <a:bodyPr/>
        <a:lstStyle/>
        <a:p>
          <a:endParaRPr lang="en-US">
            <a:solidFill>
              <a:schemeClr val="tx1"/>
            </a:solidFill>
          </a:endParaRPr>
        </a:p>
      </dgm:t>
    </dgm:pt>
    <dgm:pt modelId="{6888F8F1-CD00-5848-99F4-8D2C295D7D2D}" type="sibTrans" cxnId="{0F1EC5AB-539B-7D46-AD0C-A76EB75582AB}">
      <dgm:prSet/>
      <dgm:spPr/>
      <dgm:t>
        <a:bodyPr/>
        <a:lstStyle/>
        <a:p>
          <a:endParaRPr lang="en-US">
            <a:solidFill>
              <a:schemeClr val="tx1"/>
            </a:solidFill>
          </a:endParaRPr>
        </a:p>
      </dgm:t>
    </dgm:pt>
    <dgm:pt modelId="{5CC545F2-4520-484A-AF3B-2F094B0947D9}">
      <dgm:prSet phldrT="[Text]"/>
      <dgm:spPr/>
      <dgm:t>
        <a:bodyPr/>
        <a:lstStyle/>
        <a:p>
          <a:r>
            <a:rPr lang="en-US" dirty="0">
              <a:solidFill>
                <a:schemeClr val="tx1"/>
              </a:solidFill>
            </a:rPr>
            <a:t>Push</a:t>
          </a:r>
        </a:p>
      </dgm:t>
    </dgm:pt>
    <dgm:pt modelId="{CAF7CDBF-7F7E-8048-8C4B-E031093FB683}" type="parTrans" cxnId="{0D8466A2-794F-2341-AF29-68F55DDDB70D}">
      <dgm:prSet/>
      <dgm:spPr/>
      <dgm:t>
        <a:bodyPr/>
        <a:lstStyle/>
        <a:p>
          <a:endParaRPr lang="en-US">
            <a:solidFill>
              <a:schemeClr val="tx1"/>
            </a:solidFill>
          </a:endParaRPr>
        </a:p>
      </dgm:t>
    </dgm:pt>
    <dgm:pt modelId="{5F633B00-FF52-3047-BD3A-0476278A89CA}" type="sibTrans" cxnId="{0D8466A2-794F-2341-AF29-68F55DDDB70D}">
      <dgm:prSet/>
      <dgm:spPr/>
      <dgm:t>
        <a:bodyPr/>
        <a:lstStyle/>
        <a:p>
          <a:endParaRPr lang="en-US">
            <a:solidFill>
              <a:schemeClr val="tx1"/>
            </a:solidFill>
          </a:endParaRPr>
        </a:p>
      </dgm:t>
    </dgm:pt>
    <dgm:pt modelId="{025CBE78-6F40-9A44-9CD9-7E8C6C292B0D}">
      <dgm:prSet phldrT="[Text]"/>
      <dgm:spPr/>
      <dgm:t>
        <a:bodyPr/>
        <a:lstStyle/>
        <a:p>
          <a:r>
            <a:rPr lang="en-US" dirty="0">
              <a:solidFill>
                <a:schemeClr val="tx1"/>
              </a:solidFill>
            </a:rPr>
            <a:t>Merge</a:t>
          </a:r>
        </a:p>
      </dgm:t>
    </dgm:pt>
    <dgm:pt modelId="{68830265-A7EF-814C-85E5-58BBBA0B9E10}" type="parTrans" cxnId="{F0226092-4CDE-8948-94C5-2359D6AD48A6}">
      <dgm:prSet/>
      <dgm:spPr/>
      <dgm:t>
        <a:bodyPr/>
        <a:lstStyle/>
        <a:p>
          <a:endParaRPr lang="en-US"/>
        </a:p>
      </dgm:t>
    </dgm:pt>
    <dgm:pt modelId="{4390DEE1-780E-2447-B5D3-737B1621F753}" type="sibTrans" cxnId="{F0226092-4CDE-8948-94C5-2359D6AD48A6}">
      <dgm:prSet/>
      <dgm:spPr/>
      <dgm:t>
        <a:bodyPr/>
        <a:lstStyle/>
        <a:p>
          <a:endParaRPr lang="en-US"/>
        </a:p>
      </dgm:t>
    </dgm:pt>
    <dgm:pt modelId="{CB49B3AA-9329-AA40-B646-72E4915E2B6C}" type="pres">
      <dgm:prSet presAssocID="{D6A56183-914D-B147-A487-4CB3CFAB147A}" presName="Name0" presStyleCnt="0">
        <dgm:presLayoutVars>
          <dgm:dir/>
          <dgm:animLvl val="lvl"/>
          <dgm:resizeHandles val="exact"/>
        </dgm:presLayoutVars>
      </dgm:prSet>
      <dgm:spPr/>
    </dgm:pt>
    <dgm:pt modelId="{4BEA0845-C7BD-234A-A5F0-3859BA4B9475}" type="pres">
      <dgm:prSet presAssocID="{B6581B13-AADF-E54E-8E8F-B29C470E5F5C}" presName="parTxOnly" presStyleLbl="node1" presStyleIdx="0" presStyleCnt="4">
        <dgm:presLayoutVars>
          <dgm:chMax val="0"/>
          <dgm:chPref val="0"/>
          <dgm:bulletEnabled val="1"/>
        </dgm:presLayoutVars>
      </dgm:prSet>
      <dgm:spPr/>
    </dgm:pt>
    <dgm:pt modelId="{8B243AE5-C3A8-5D40-BD7E-82890D1BE3AF}" type="pres">
      <dgm:prSet presAssocID="{A345E63B-C325-7742-8D33-6E4DA36D0F42}" presName="parTxOnlySpace" presStyleCnt="0"/>
      <dgm:spPr/>
    </dgm:pt>
    <dgm:pt modelId="{42B0E33B-3D88-6948-9B8D-8091BE7623A9}" type="pres">
      <dgm:prSet presAssocID="{E0A8CB66-E0EE-FC49-85D0-A83FB16977A2}" presName="parTxOnly" presStyleLbl="node1" presStyleIdx="1" presStyleCnt="4">
        <dgm:presLayoutVars>
          <dgm:chMax val="0"/>
          <dgm:chPref val="0"/>
          <dgm:bulletEnabled val="1"/>
        </dgm:presLayoutVars>
      </dgm:prSet>
      <dgm:spPr/>
    </dgm:pt>
    <dgm:pt modelId="{C9A406A9-59B1-434C-99D1-A12A61954517}" type="pres">
      <dgm:prSet presAssocID="{6888F8F1-CD00-5848-99F4-8D2C295D7D2D}" presName="parTxOnlySpace" presStyleCnt="0"/>
      <dgm:spPr/>
    </dgm:pt>
    <dgm:pt modelId="{3C4ABD84-72A3-9344-B535-1BE081584F38}" type="pres">
      <dgm:prSet presAssocID="{5CC545F2-4520-484A-AF3B-2F094B0947D9}" presName="parTxOnly" presStyleLbl="node1" presStyleIdx="2" presStyleCnt="4">
        <dgm:presLayoutVars>
          <dgm:chMax val="0"/>
          <dgm:chPref val="0"/>
          <dgm:bulletEnabled val="1"/>
        </dgm:presLayoutVars>
      </dgm:prSet>
      <dgm:spPr/>
    </dgm:pt>
    <dgm:pt modelId="{FB254C05-44DC-ED47-A173-289F4D9BF01A}" type="pres">
      <dgm:prSet presAssocID="{5F633B00-FF52-3047-BD3A-0476278A89CA}" presName="parTxOnlySpace" presStyleCnt="0"/>
      <dgm:spPr/>
    </dgm:pt>
    <dgm:pt modelId="{78E5CDE8-D444-674F-BD09-2CB13EC1F11F}" type="pres">
      <dgm:prSet presAssocID="{025CBE78-6F40-9A44-9CD9-7E8C6C292B0D}" presName="parTxOnly" presStyleLbl="node1" presStyleIdx="3" presStyleCnt="4">
        <dgm:presLayoutVars>
          <dgm:chMax val="0"/>
          <dgm:chPref val="0"/>
          <dgm:bulletEnabled val="1"/>
        </dgm:presLayoutVars>
      </dgm:prSet>
      <dgm:spPr/>
    </dgm:pt>
  </dgm:ptLst>
  <dgm:cxnLst>
    <dgm:cxn modelId="{4CB4411F-D6F8-D54B-9666-5AACF310A23A}" srcId="{D6A56183-914D-B147-A487-4CB3CFAB147A}" destId="{B6581B13-AADF-E54E-8E8F-B29C470E5F5C}" srcOrd="0" destOrd="0" parTransId="{9D2E2630-8D38-6E4A-B9BE-48EAB20369C6}" sibTransId="{A345E63B-C325-7742-8D33-6E4DA36D0F42}"/>
    <dgm:cxn modelId="{16E9443F-6F13-1B49-8837-D92F3A0842CC}" type="presOf" srcId="{B6581B13-AADF-E54E-8E8F-B29C470E5F5C}" destId="{4BEA0845-C7BD-234A-A5F0-3859BA4B9475}" srcOrd="0" destOrd="0" presId="urn:microsoft.com/office/officeart/2005/8/layout/chevron1"/>
    <dgm:cxn modelId="{F4C1B461-25C9-4646-B811-DBF3A1D5D9F9}" type="presOf" srcId="{025CBE78-6F40-9A44-9CD9-7E8C6C292B0D}" destId="{78E5CDE8-D444-674F-BD09-2CB13EC1F11F}" srcOrd="0" destOrd="0" presId="urn:microsoft.com/office/officeart/2005/8/layout/chevron1"/>
    <dgm:cxn modelId="{BAEA326F-D0C3-FF40-B472-E879408181B3}" type="presOf" srcId="{D6A56183-914D-B147-A487-4CB3CFAB147A}" destId="{CB49B3AA-9329-AA40-B646-72E4915E2B6C}" srcOrd="0" destOrd="0" presId="urn:microsoft.com/office/officeart/2005/8/layout/chevron1"/>
    <dgm:cxn modelId="{F0226092-4CDE-8948-94C5-2359D6AD48A6}" srcId="{D6A56183-914D-B147-A487-4CB3CFAB147A}" destId="{025CBE78-6F40-9A44-9CD9-7E8C6C292B0D}" srcOrd="3" destOrd="0" parTransId="{68830265-A7EF-814C-85E5-58BBBA0B9E10}" sibTransId="{4390DEE1-780E-2447-B5D3-737B1621F753}"/>
    <dgm:cxn modelId="{0D8466A2-794F-2341-AF29-68F55DDDB70D}" srcId="{D6A56183-914D-B147-A487-4CB3CFAB147A}" destId="{5CC545F2-4520-484A-AF3B-2F094B0947D9}" srcOrd="2" destOrd="0" parTransId="{CAF7CDBF-7F7E-8048-8C4B-E031093FB683}" sibTransId="{5F633B00-FF52-3047-BD3A-0476278A89CA}"/>
    <dgm:cxn modelId="{0F1EC5AB-539B-7D46-AD0C-A76EB75582AB}" srcId="{D6A56183-914D-B147-A487-4CB3CFAB147A}" destId="{E0A8CB66-E0EE-FC49-85D0-A83FB16977A2}" srcOrd="1" destOrd="0" parTransId="{311C9DF3-84F5-6E4B-B163-D1EC3E6081DE}" sibTransId="{6888F8F1-CD00-5848-99F4-8D2C295D7D2D}"/>
    <dgm:cxn modelId="{EFAC0AAF-6DFD-DD40-A13A-FC9BEA1D79EC}" type="presOf" srcId="{5CC545F2-4520-484A-AF3B-2F094B0947D9}" destId="{3C4ABD84-72A3-9344-B535-1BE081584F38}" srcOrd="0" destOrd="0" presId="urn:microsoft.com/office/officeart/2005/8/layout/chevron1"/>
    <dgm:cxn modelId="{74F138ED-296D-8041-95C6-4076E7270CD9}" type="presOf" srcId="{E0A8CB66-E0EE-FC49-85D0-A83FB16977A2}" destId="{42B0E33B-3D88-6948-9B8D-8091BE7623A9}" srcOrd="0" destOrd="0" presId="urn:microsoft.com/office/officeart/2005/8/layout/chevron1"/>
    <dgm:cxn modelId="{3CDAC38E-FCDA-804B-8F4C-0662ADD05C3E}" type="presParOf" srcId="{CB49B3AA-9329-AA40-B646-72E4915E2B6C}" destId="{4BEA0845-C7BD-234A-A5F0-3859BA4B9475}" srcOrd="0" destOrd="0" presId="urn:microsoft.com/office/officeart/2005/8/layout/chevron1"/>
    <dgm:cxn modelId="{A3E1D7D2-EB58-6C48-B1F0-AB50ECBE9D67}" type="presParOf" srcId="{CB49B3AA-9329-AA40-B646-72E4915E2B6C}" destId="{8B243AE5-C3A8-5D40-BD7E-82890D1BE3AF}" srcOrd="1" destOrd="0" presId="urn:microsoft.com/office/officeart/2005/8/layout/chevron1"/>
    <dgm:cxn modelId="{C7668D49-F2BE-554B-957D-0B35DB94FDAC}" type="presParOf" srcId="{CB49B3AA-9329-AA40-B646-72E4915E2B6C}" destId="{42B0E33B-3D88-6948-9B8D-8091BE7623A9}" srcOrd="2" destOrd="0" presId="urn:microsoft.com/office/officeart/2005/8/layout/chevron1"/>
    <dgm:cxn modelId="{238892E1-FD45-9E4D-9B69-392D9855FF04}" type="presParOf" srcId="{CB49B3AA-9329-AA40-B646-72E4915E2B6C}" destId="{C9A406A9-59B1-434C-99D1-A12A61954517}" srcOrd="3" destOrd="0" presId="urn:microsoft.com/office/officeart/2005/8/layout/chevron1"/>
    <dgm:cxn modelId="{C5AA2403-F31B-9B41-8AA7-B77291463CC9}" type="presParOf" srcId="{CB49B3AA-9329-AA40-B646-72E4915E2B6C}" destId="{3C4ABD84-72A3-9344-B535-1BE081584F38}" srcOrd="4" destOrd="0" presId="urn:microsoft.com/office/officeart/2005/8/layout/chevron1"/>
    <dgm:cxn modelId="{F6E673CD-3A63-7A4A-A605-1B0CB106E643}" type="presParOf" srcId="{CB49B3AA-9329-AA40-B646-72E4915E2B6C}" destId="{FB254C05-44DC-ED47-A173-289F4D9BF01A}" srcOrd="5" destOrd="0" presId="urn:microsoft.com/office/officeart/2005/8/layout/chevron1"/>
    <dgm:cxn modelId="{CD68553D-6185-6C4D-A9B6-056750A06A9A}" type="presParOf" srcId="{CB49B3AA-9329-AA40-B646-72E4915E2B6C}" destId="{78E5CDE8-D444-674F-BD09-2CB13EC1F11F}" srcOrd="6"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52949B5-54C3-A14A-9B88-F91581059582}" type="doc">
      <dgm:prSet loTypeId="urn:microsoft.com/office/officeart/2005/8/layout/lProcess3" loCatId="" qsTypeId="urn:microsoft.com/office/officeart/2005/8/quickstyle/simple1" qsCatId="simple" csTypeId="urn:microsoft.com/office/officeart/2005/8/colors/accent4_2" csCatId="accent4" phldr="1"/>
      <dgm:spPr/>
      <dgm:t>
        <a:bodyPr/>
        <a:lstStyle/>
        <a:p>
          <a:endParaRPr lang="en-US"/>
        </a:p>
      </dgm:t>
    </dgm:pt>
    <dgm:pt modelId="{3F6D7F3F-07AC-7446-A0BD-C5CA131B49DC}">
      <dgm:prSet phldrT="[Text]"/>
      <dgm:spPr>
        <a:solidFill>
          <a:schemeClr val="accent2"/>
        </a:solidFill>
      </dgm:spPr>
      <dgm:t>
        <a:bodyPr/>
        <a:lstStyle/>
        <a:p>
          <a:r>
            <a:rPr lang="en-US" dirty="0">
              <a:solidFill>
                <a:schemeClr val="tx1"/>
              </a:solidFill>
            </a:rPr>
            <a:t>Branch</a:t>
          </a:r>
        </a:p>
      </dgm:t>
    </dgm:pt>
    <dgm:pt modelId="{8ECB3636-64F0-A44E-B370-DF7AFED2ED61}" type="parTrans" cxnId="{27A7FF22-0A90-1749-A457-F12A56F46079}">
      <dgm:prSet/>
      <dgm:spPr/>
      <dgm:t>
        <a:bodyPr/>
        <a:lstStyle/>
        <a:p>
          <a:endParaRPr lang="en-US">
            <a:solidFill>
              <a:schemeClr val="tx1"/>
            </a:solidFill>
          </a:endParaRPr>
        </a:p>
      </dgm:t>
    </dgm:pt>
    <dgm:pt modelId="{778A6567-A6B3-3642-8CD3-39AA48FF7EC8}" type="sibTrans" cxnId="{27A7FF22-0A90-1749-A457-F12A56F46079}">
      <dgm:prSet/>
      <dgm:spPr/>
      <dgm:t>
        <a:bodyPr/>
        <a:lstStyle/>
        <a:p>
          <a:endParaRPr lang="en-US">
            <a:solidFill>
              <a:schemeClr val="tx1"/>
            </a:solidFill>
          </a:endParaRPr>
        </a:p>
      </dgm:t>
    </dgm:pt>
    <dgm:pt modelId="{CB0D6908-5424-6648-8341-B35FFD6CBE0C}">
      <dgm:prSet phldrT="[Text]"/>
      <dgm:spPr/>
      <dgm:t>
        <a:bodyPr/>
        <a:lstStyle/>
        <a:p>
          <a:r>
            <a:rPr lang="en-US" dirty="0">
              <a:solidFill>
                <a:schemeClr val="tx1"/>
              </a:solidFill>
            </a:rPr>
            <a:t>Create git branch</a:t>
          </a:r>
        </a:p>
      </dgm:t>
    </dgm:pt>
    <dgm:pt modelId="{83317553-ACC0-6B44-A5DA-82779011378A}" type="parTrans" cxnId="{AAD9698A-18CA-B049-9749-FF223DB261B6}">
      <dgm:prSet/>
      <dgm:spPr/>
      <dgm:t>
        <a:bodyPr/>
        <a:lstStyle/>
        <a:p>
          <a:endParaRPr lang="en-US">
            <a:solidFill>
              <a:schemeClr val="tx1"/>
            </a:solidFill>
          </a:endParaRPr>
        </a:p>
      </dgm:t>
    </dgm:pt>
    <dgm:pt modelId="{D020AABC-B3FD-1345-856F-E9C1AAF9F996}" type="sibTrans" cxnId="{AAD9698A-18CA-B049-9749-FF223DB261B6}">
      <dgm:prSet/>
      <dgm:spPr/>
      <dgm:t>
        <a:bodyPr/>
        <a:lstStyle/>
        <a:p>
          <a:endParaRPr lang="en-US">
            <a:solidFill>
              <a:schemeClr val="tx1"/>
            </a:solidFill>
          </a:endParaRPr>
        </a:p>
      </dgm:t>
    </dgm:pt>
    <dgm:pt modelId="{BE338BF0-4EAB-A047-B126-E8A26BB9560B}">
      <dgm:prSet phldrT="[Text]"/>
      <dgm:spPr>
        <a:solidFill>
          <a:schemeClr val="accent4"/>
        </a:solidFill>
      </dgm:spPr>
      <dgm:t>
        <a:bodyPr/>
        <a:lstStyle/>
        <a:p>
          <a:r>
            <a:rPr lang="en-US" dirty="0">
              <a:solidFill>
                <a:schemeClr val="tx1"/>
              </a:solidFill>
            </a:rPr>
            <a:t>Write</a:t>
          </a:r>
        </a:p>
      </dgm:t>
    </dgm:pt>
    <dgm:pt modelId="{10F54802-4F04-0942-A7B9-9DF7A30376D7}" type="parTrans" cxnId="{63DADAA6-270C-D949-B6F5-A5D9353AF9C6}">
      <dgm:prSet/>
      <dgm:spPr/>
      <dgm:t>
        <a:bodyPr/>
        <a:lstStyle/>
        <a:p>
          <a:endParaRPr lang="en-US">
            <a:solidFill>
              <a:schemeClr val="tx1"/>
            </a:solidFill>
          </a:endParaRPr>
        </a:p>
      </dgm:t>
    </dgm:pt>
    <dgm:pt modelId="{B914D006-C7A8-5D4F-AC5A-9E057D5291E8}" type="sibTrans" cxnId="{63DADAA6-270C-D949-B6F5-A5D9353AF9C6}">
      <dgm:prSet/>
      <dgm:spPr/>
      <dgm:t>
        <a:bodyPr/>
        <a:lstStyle/>
        <a:p>
          <a:endParaRPr lang="en-US">
            <a:solidFill>
              <a:schemeClr val="tx1"/>
            </a:solidFill>
          </a:endParaRPr>
        </a:p>
      </dgm:t>
    </dgm:pt>
    <dgm:pt modelId="{840BD113-8019-FA47-BD2D-4E3A583DD92C}">
      <dgm:prSet phldrT="[Text]"/>
      <dgm:spPr/>
      <dgm:t>
        <a:bodyPr/>
        <a:lstStyle/>
        <a:p>
          <a:r>
            <a:rPr lang="en-US" dirty="0">
              <a:solidFill>
                <a:schemeClr val="tx1"/>
              </a:solidFill>
            </a:rPr>
            <a:t>Write your code!</a:t>
          </a:r>
        </a:p>
      </dgm:t>
    </dgm:pt>
    <dgm:pt modelId="{13B15270-93AD-7F4A-8F67-F1CB764B5DE6}" type="parTrans" cxnId="{7B222A50-1895-FF42-B88E-1334F134E1C7}">
      <dgm:prSet/>
      <dgm:spPr/>
      <dgm:t>
        <a:bodyPr/>
        <a:lstStyle/>
        <a:p>
          <a:endParaRPr lang="en-US">
            <a:solidFill>
              <a:schemeClr val="tx1"/>
            </a:solidFill>
          </a:endParaRPr>
        </a:p>
      </dgm:t>
    </dgm:pt>
    <dgm:pt modelId="{984AAEAA-6C42-1445-83C6-09D16A571F10}" type="sibTrans" cxnId="{7B222A50-1895-FF42-B88E-1334F134E1C7}">
      <dgm:prSet/>
      <dgm:spPr/>
      <dgm:t>
        <a:bodyPr/>
        <a:lstStyle/>
        <a:p>
          <a:endParaRPr lang="en-US">
            <a:solidFill>
              <a:schemeClr val="tx1"/>
            </a:solidFill>
          </a:endParaRPr>
        </a:p>
      </dgm:t>
    </dgm:pt>
    <dgm:pt modelId="{163A707D-C168-5849-BCD2-EA30D4799431}">
      <dgm:prSet phldrT="[Text]"/>
      <dgm:spPr>
        <a:solidFill>
          <a:schemeClr val="accent4"/>
        </a:solidFill>
      </dgm:spPr>
      <dgm:t>
        <a:bodyPr/>
        <a:lstStyle/>
        <a:p>
          <a:r>
            <a:rPr lang="en-US" dirty="0">
              <a:solidFill>
                <a:schemeClr val="tx1"/>
              </a:solidFill>
            </a:rPr>
            <a:t>Push</a:t>
          </a:r>
        </a:p>
      </dgm:t>
    </dgm:pt>
    <dgm:pt modelId="{D9D8E37B-4A5E-4E47-947C-1777EBEB3B21}" type="parTrans" cxnId="{527899B4-54FB-B641-9F99-5EBFC24327DD}">
      <dgm:prSet/>
      <dgm:spPr/>
      <dgm:t>
        <a:bodyPr/>
        <a:lstStyle/>
        <a:p>
          <a:endParaRPr lang="en-US">
            <a:solidFill>
              <a:schemeClr val="tx1"/>
            </a:solidFill>
          </a:endParaRPr>
        </a:p>
      </dgm:t>
    </dgm:pt>
    <dgm:pt modelId="{359A22DC-0977-F24F-861F-EDE6950B64DE}" type="sibTrans" cxnId="{527899B4-54FB-B641-9F99-5EBFC24327DD}">
      <dgm:prSet/>
      <dgm:spPr/>
      <dgm:t>
        <a:bodyPr/>
        <a:lstStyle/>
        <a:p>
          <a:endParaRPr lang="en-US">
            <a:solidFill>
              <a:schemeClr val="tx1"/>
            </a:solidFill>
          </a:endParaRPr>
        </a:p>
      </dgm:t>
    </dgm:pt>
    <dgm:pt modelId="{85FC0344-2020-C243-B404-A5DE13D0991B}">
      <dgm:prSet phldrT="[Text]"/>
      <dgm:spPr/>
      <dgm:t>
        <a:bodyPr/>
        <a:lstStyle/>
        <a:p>
          <a:r>
            <a:rPr lang="en-US" dirty="0">
              <a:solidFill>
                <a:schemeClr val="tx1"/>
              </a:solidFill>
            </a:rPr>
            <a:t>Add your changes</a:t>
          </a:r>
        </a:p>
      </dgm:t>
    </dgm:pt>
    <dgm:pt modelId="{62E97631-E2BC-6849-99FA-FE63C1052BCD}" type="parTrans" cxnId="{BE99D943-3586-7641-A1A1-8598E3C5B62E}">
      <dgm:prSet/>
      <dgm:spPr/>
      <dgm:t>
        <a:bodyPr/>
        <a:lstStyle/>
        <a:p>
          <a:endParaRPr lang="en-US">
            <a:solidFill>
              <a:schemeClr val="tx1"/>
            </a:solidFill>
          </a:endParaRPr>
        </a:p>
      </dgm:t>
    </dgm:pt>
    <dgm:pt modelId="{4E5AAFD8-3228-FA40-B87C-B493269C8FE1}" type="sibTrans" cxnId="{BE99D943-3586-7641-A1A1-8598E3C5B62E}">
      <dgm:prSet/>
      <dgm:spPr/>
      <dgm:t>
        <a:bodyPr/>
        <a:lstStyle/>
        <a:p>
          <a:endParaRPr lang="en-US">
            <a:solidFill>
              <a:schemeClr val="tx1"/>
            </a:solidFill>
          </a:endParaRPr>
        </a:p>
      </dgm:t>
    </dgm:pt>
    <dgm:pt modelId="{7E0B54ED-FF88-DC4F-AF3C-665262A7D4A3}">
      <dgm:prSet phldrT="[Text]"/>
      <dgm:spPr/>
      <dgm:t>
        <a:bodyPr/>
        <a:lstStyle/>
        <a:p>
          <a:r>
            <a:rPr lang="en-US" dirty="0">
              <a:solidFill>
                <a:schemeClr val="tx1"/>
              </a:solidFill>
            </a:rPr>
            <a:t>Push your branch</a:t>
          </a:r>
        </a:p>
      </dgm:t>
    </dgm:pt>
    <dgm:pt modelId="{34D66994-97C0-BE47-B53A-5AF3FF0440A9}" type="parTrans" cxnId="{A743C581-AADD-984D-8B76-61D5AEB343C9}">
      <dgm:prSet/>
      <dgm:spPr/>
      <dgm:t>
        <a:bodyPr/>
        <a:lstStyle/>
        <a:p>
          <a:endParaRPr lang="en-US">
            <a:solidFill>
              <a:schemeClr val="tx1"/>
            </a:solidFill>
          </a:endParaRPr>
        </a:p>
      </dgm:t>
    </dgm:pt>
    <dgm:pt modelId="{52F129B7-AF42-EC46-AA4A-122B80BAB653}" type="sibTrans" cxnId="{A743C581-AADD-984D-8B76-61D5AEB343C9}">
      <dgm:prSet/>
      <dgm:spPr/>
      <dgm:t>
        <a:bodyPr/>
        <a:lstStyle/>
        <a:p>
          <a:endParaRPr lang="en-US">
            <a:solidFill>
              <a:schemeClr val="tx1"/>
            </a:solidFill>
          </a:endParaRPr>
        </a:p>
      </dgm:t>
    </dgm:pt>
    <dgm:pt modelId="{79D34AC9-FCF7-8D45-865D-8DF34E7C400B}">
      <dgm:prSet phldrT="[Text]"/>
      <dgm:spPr>
        <a:solidFill>
          <a:schemeClr val="accent2"/>
        </a:solidFill>
      </dgm:spPr>
      <dgm:t>
        <a:bodyPr/>
        <a:lstStyle/>
        <a:p>
          <a:r>
            <a:rPr lang="en-US" dirty="0">
              <a:solidFill>
                <a:schemeClr val="tx1"/>
              </a:solidFill>
            </a:rPr>
            <a:t>Merge</a:t>
          </a:r>
        </a:p>
      </dgm:t>
    </dgm:pt>
    <dgm:pt modelId="{FB0A04B7-9A01-3447-8DF1-6E479B5654C5}" type="parTrans" cxnId="{57678CD3-A7C7-204A-A46E-8DE8585FA4B4}">
      <dgm:prSet/>
      <dgm:spPr/>
      <dgm:t>
        <a:bodyPr/>
        <a:lstStyle/>
        <a:p>
          <a:endParaRPr lang="en-US"/>
        </a:p>
      </dgm:t>
    </dgm:pt>
    <dgm:pt modelId="{9FCD4890-B05D-734A-BC65-F24A07A80403}" type="sibTrans" cxnId="{57678CD3-A7C7-204A-A46E-8DE8585FA4B4}">
      <dgm:prSet/>
      <dgm:spPr/>
      <dgm:t>
        <a:bodyPr/>
        <a:lstStyle/>
        <a:p>
          <a:endParaRPr lang="en-US"/>
        </a:p>
      </dgm:t>
    </dgm:pt>
    <dgm:pt modelId="{0B75C843-0E32-D84B-99B9-4A8FD1903FD0}">
      <dgm:prSet phldrT="[Text]"/>
      <dgm:spPr/>
      <dgm:t>
        <a:bodyPr/>
        <a:lstStyle/>
        <a:p>
          <a:r>
            <a:rPr lang="en-US" dirty="0">
              <a:solidFill>
                <a:schemeClr val="tx1"/>
              </a:solidFill>
            </a:rPr>
            <a:t>Commit the changes</a:t>
          </a:r>
        </a:p>
      </dgm:t>
    </dgm:pt>
    <dgm:pt modelId="{7E866D5F-B6C9-5D4E-905F-553B4C05E1CC}" type="parTrans" cxnId="{EE1DAA7D-9628-7849-90F4-506CDB521129}">
      <dgm:prSet/>
      <dgm:spPr/>
      <dgm:t>
        <a:bodyPr/>
        <a:lstStyle/>
        <a:p>
          <a:endParaRPr lang="en-US"/>
        </a:p>
      </dgm:t>
    </dgm:pt>
    <dgm:pt modelId="{49E82BCA-65F3-D74E-9162-DCADA1C3CFD1}" type="sibTrans" cxnId="{EE1DAA7D-9628-7849-90F4-506CDB521129}">
      <dgm:prSet/>
      <dgm:spPr/>
      <dgm:t>
        <a:bodyPr/>
        <a:lstStyle/>
        <a:p>
          <a:endParaRPr lang="en-US"/>
        </a:p>
      </dgm:t>
    </dgm:pt>
    <dgm:pt modelId="{F3895514-A1CB-B94E-A386-D783E848E2AF}">
      <dgm:prSet phldrT="[Text]"/>
      <dgm:spPr/>
      <dgm:t>
        <a:bodyPr/>
        <a:lstStyle/>
        <a:p>
          <a:r>
            <a:rPr lang="en-US" dirty="0">
              <a:solidFill>
                <a:schemeClr val="tx1"/>
              </a:solidFill>
            </a:rPr>
            <a:t>Review your code</a:t>
          </a:r>
        </a:p>
      </dgm:t>
    </dgm:pt>
    <dgm:pt modelId="{FB8836DF-A9F6-4141-BD33-D7807A820A9F}" type="parTrans" cxnId="{B61C8087-9435-8742-89BF-A41D6DA8BA91}">
      <dgm:prSet/>
      <dgm:spPr/>
      <dgm:t>
        <a:bodyPr/>
        <a:lstStyle/>
        <a:p>
          <a:endParaRPr lang="en-US"/>
        </a:p>
      </dgm:t>
    </dgm:pt>
    <dgm:pt modelId="{8905F385-AAA0-3745-B694-AA1EE611D369}" type="sibTrans" cxnId="{B61C8087-9435-8742-89BF-A41D6DA8BA91}">
      <dgm:prSet/>
      <dgm:spPr/>
      <dgm:t>
        <a:bodyPr/>
        <a:lstStyle/>
        <a:p>
          <a:endParaRPr lang="en-US"/>
        </a:p>
      </dgm:t>
    </dgm:pt>
    <dgm:pt modelId="{373A08DA-47FE-7949-A692-346B2867C117}">
      <dgm:prSet phldrT="[Text]"/>
      <dgm:spPr/>
      <dgm:t>
        <a:bodyPr/>
        <a:lstStyle/>
        <a:p>
          <a:r>
            <a:rPr lang="en-US" dirty="0">
              <a:solidFill>
                <a:schemeClr val="tx1"/>
              </a:solidFill>
            </a:rPr>
            <a:t>Merge your branches</a:t>
          </a:r>
        </a:p>
      </dgm:t>
    </dgm:pt>
    <dgm:pt modelId="{177202E8-1415-AE4D-94B3-179B67BB079F}" type="parTrans" cxnId="{5AD9FFCB-A915-9140-97B3-15D5345D8714}">
      <dgm:prSet/>
      <dgm:spPr/>
      <dgm:t>
        <a:bodyPr/>
        <a:lstStyle/>
        <a:p>
          <a:endParaRPr lang="en-US"/>
        </a:p>
      </dgm:t>
    </dgm:pt>
    <dgm:pt modelId="{AB37C84D-9335-D240-A20A-A6B6CD50C0D6}" type="sibTrans" cxnId="{5AD9FFCB-A915-9140-97B3-15D5345D8714}">
      <dgm:prSet/>
      <dgm:spPr/>
      <dgm:t>
        <a:bodyPr/>
        <a:lstStyle/>
        <a:p>
          <a:endParaRPr lang="en-US"/>
        </a:p>
      </dgm:t>
    </dgm:pt>
    <dgm:pt modelId="{419A29DB-4E2C-1649-8AA2-E4FFA4EF598B}">
      <dgm:prSet phldrT="[Text]"/>
      <dgm:spPr/>
      <dgm:t>
        <a:bodyPr/>
        <a:lstStyle/>
        <a:p>
          <a:r>
            <a:rPr lang="en-US" dirty="0">
              <a:solidFill>
                <a:schemeClr val="tx1"/>
              </a:solidFill>
            </a:rPr>
            <a:t>Merge branch into master</a:t>
          </a:r>
        </a:p>
      </dgm:t>
    </dgm:pt>
    <dgm:pt modelId="{75AE47AF-EE37-A44E-A845-DFF62924F42B}" type="parTrans" cxnId="{0306191C-10DC-DC47-8327-CA9C4469BAE4}">
      <dgm:prSet/>
      <dgm:spPr/>
      <dgm:t>
        <a:bodyPr/>
        <a:lstStyle/>
        <a:p>
          <a:endParaRPr lang="en-US"/>
        </a:p>
      </dgm:t>
    </dgm:pt>
    <dgm:pt modelId="{45D72C54-0EF7-4942-8730-53E04D8AEAEF}" type="sibTrans" cxnId="{0306191C-10DC-DC47-8327-CA9C4469BAE4}">
      <dgm:prSet/>
      <dgm:spPr/>
      <dgm:t>
        <a:bodyPr/>
        <a:lstStyle/>
        <a:p>
          <a:endParaRPr lang="en-US"/>
        </a:p>
      </dgm:t>
    </dgm:pt>
    <dgm:pt modelId="{3FBF5D2C-EFAE-434D-AAFB-167FD7B84792}">
      <dgm:prSet phldrT="[Text]"/>
      <dgm:spPr/>
      <dgm:t>
        <a:bodyPr/>
        <a:lstStyle/>
        <a:p>
          <a:r>
            <a:rPr lang="en-US" dirty="0">
              <a:solidFill>
                <a:schemeClr val="tx1"/>
              </a:solidFill>
            </a:rPr>
            <a:t>Delete your branch</a:t>
          </a:r>
        </a:p>
      </dgm:t>
    </dgm:pt>
    <dgm:pt modelId="{8BD80B5A-B7ED-A44B-BFDF-6B5F2118A3CC}" type="parTrans" cxnId="{306ED73C-797F-FC4F-82B9-F66F23F1C6FB}">
      <dgm:prSet/>
      <dgm:spPr/>
      <dgm:t>
        <a:bodyPr/>
        <a:lstStyle/>
        <a:p>
          <a:endParaRPr lang="en-US"/>
        </a:p>
      </dgm:t>
    </dgm:pt>
    <dgm:pt modelId="{4454F563-CC64-1140-BF0F-970B3889B2E6}" type="sibTrans" cxnId="{306ED73C-797F-FC4F-82B9-F66F23F1C6FB}">
      <dgm:prSet/>
      <dgm:spPr/>
      <dgm:t>
        <a:bodyPr/>
        <a:lstStyle/>
        <a:p>
          <a:endParaRPr lang="en-US"/>
        </a:p>
      </dgm:t>
    </dgm:pt>
    <dgm:pt modelId="{1D2FFE5A-6838-254F-B4BA-6E8553485057}">
      <dgm:prSet phldrT="[Text]"/>
      <dgm:spPr/>
      <dgm:t>
        <a:bodyPr/>
        <a:lstStyle/>
        <a:p>
          <a:r>
            <a:rPr lang="en-US" dirty="0">
              <a:solidFill>
                <a:schemeClr val="tx1"/>
              </a:solidFill>
            </a:rPr>
            <a:t>Pull latest master</a:t>
          </a:r>
        </a:p>
      </dgm:t>
    </dgm:pt>
    <dgm:pt modelId="{9332846F-E086-2643-B219-27CE91C999A4}" type="parTrans" cxnId="{96C721A7-58F6-E34A-9C1A-35D51C823B2E}">
      <dgm:prSet/>
      <dgm:spPr/>
      <dgm:t>
        <a:bodyPr/>
        <a:lstStyle/>
        <a:p>
          <a:endParaRPr lang="en-US"/>
        </a:p>
      </dgm:t>
    </dgm:pt>
    <dgm:pt modelId="{5C644D24-64EA-1D4F-824B-84C768A4F041}" type="sibTrans" cxnId="{96C721A7-58F6-E34A-9C1A-35D51C823B2E}">
      <dgm:prSet/>
      <dgm:spPr/>
      <dgm:t>
        <a:bodyPr/>
        <a:lstStyle/>
        <a:p>
          <a:endParaRPr lang="en-US"/>
        </a:p>
      </dgm:t>
    </dgm:pt>
    <dgm:pt modelId="{B7DA2479-65BD-F94E-9787-69A6D3085426}" type="pres">
      <dgm:prSet presAssocID="{B52949B5-54C3-A14A-9B88-F91581059582}" presName="Name0" presStyleCnt="0">
        <dgm:presLayoutVars>
          <dgm:chPref val="3"/>
          <dgm:dir/>
          <dgm:animLvl val="lvl"/>
          <dgm:resizeHandles/>
        </dgm:presLayoutVars>
      </dgm:prSet>
      <dgm:spPr/>
    </dgm:pt>
    <dgm:pt modelId="{D8D1A1FD-FD3E-9F46-887D-0CD94A5B4B67}" type="pres">
      <dgm:prSet presAssocID="{3F6D7F3F-07AC-7446-A0BD-C5CA131B49DC}" presName="horFlow" presStyleCnt="0"/>
      <dgm:spPr/>
    </dgm:pt>
    <dgm:pt modelId="{364EAF1D-F3E9-654B-8565-A6C955A01480}" type="pres">
      <dgm:prSet presAssocID="{3F6D7F3F-07AC-7446-A0BD-C5CA131B49DC}" presName="bigChev" presStyleLbl="node1" presStyleIdx="0" presStyleCnt="4"/>
      <dgm:spPr/>
    </dgm:pt>
    <dgm:pt modelId="{A3D5D705-1C95-9B40-AF30-EEAF230A4A64}" type="pres">
      <dgm:prSet presAssocID="{9332846F-E086-2643-B219-27CE91C999A4}" presName="parTrans" presStyleCnt="0"/>
      <dgm:spPr/>
    </dgm:pt>
    <dgm:pt modelId="{A22EE3B3-802D-BD48-9394-9D6FF691EFE9}" type="pres">
      <dgm:prSet presAssocID="{1D2FFE5A-6838-254F-B4BA-6E8553485057}" presName="node" presStyleLbl="alignAccFollowNode1" presStyleIdx="0" presStyleCnt="10">
        <dgm:presLayoutVars>
          <dgm:bulletEnabled val="1"/>
        </dgm:presLayoutVars>
      </dgm:prSet>
      <dgm:spPr/>
    </dgm:pt>
    <dgm:pt modelId="{E6D1A915-2B08-4A4F-B693-BAFF90D49683}" type="pres">
      <dgm:prSet presAssocID="{5C644D24-64EA-1D4F-824B-84C768A4F041}" presName="sibTrans" presStyleCnt="0"/>
      <dgm:spPr/>
    </dgm:pt>
    <dgm:pt modelId="{F4FBA168-CC06-2244-87BE-CE39C018562F}" type="pres">
      <dgm:prSet presAssocID="{CB0D6908-5424-6648-8341-B35FFD6CBE0C}" presName="node" presStyleLbl="alignAccFollowNode1" presStyleIdx="1" presStyleCnt="10">
        <dgm:presLayoutVars>
          <dgm:bulletEnabled val="1"/>
        </dgm:presLayoutVars>
      </dgm:prSet>
      <dgm:spPr/>
    </dgm:pt>
    <dgm:pt modelId="{1CAE4564-11EB-AC41-A97E-2C246D56FCBD}" type="pres">
      <dgm:prSet presAssocID="{3F6D7F3F-07AC-7446-A0BD-C5CA131B49DC}" presName="vSp" presStyleCnt="0"/>
      <dgm:spPr/>
    </dgm:pt>
    <dgm:pt modelId="{FA15A754-2437-004F-B94A-6172F2DA8BC5}" type="pres">
      <dgm:prSet presAssocID="{BE338BF0-4EAB-A047-B126-E8A26BB9560B}" presName="horFlow" presStyleCnt="0"/>
      <dgm:spPr/>
    </dgm:pt>
    <dgm:pt modelId="{C9FAEF1F-96A4-DD49-9846-9E02BC893814}" type="pres">
      <dgm:prSet presAssocID="{BE338BF0-4EAB-A047-B126-E8A26BB9560B}" presName="bigChev" presStyleLbl="node1" presStyleIdx="1" presStyleCnt="4"/>
      <dgm:spPr/>
    </dgm:pt>
    <dgm:pt modelId="{BCA74BBF-7D17-904B-B533-7FBED9674D4B}" type="pres">
      <dgm:prSet presAssocID="{13B15270-93AD-7F4A-8F67-F1CB764B5DE6}" presName="parTrans" presStyleCnt="0"/>
      <dgm:spPr/>
    </dgm:pt>
    <dgm:pt modelId="{C9AA3561-4D7D-494E-BEE8-40F660EF0644}" type="pres">
      <dgm:prSet presAssocID="{840BD113-8019-FA47-BD2D-4E3A583DD92C}" presName="node" presStyleLbl="alignAccFollowNode1" presStyleIdx="2" presStyleCnt="10">
        <dgm:presLayoutVars>
          <dgm:bulletEnabled val="1"/>
        </dgm:presLayoutVars>
      </dgm:prSet>
      <dgm:spPr/>
    </dgm:pt>
    <dgm:pt modelId="{6DC73847-3794-2B4B-902F-727D31FC06E7}" type="pres">
      <dgm:prSet presAssocID="{BE338BF0-4EAB-A047-B126-E8A26BB9560B}" presName="vSp" presStyleCnt="0"/>
      <dgm:spPr/>
    </dgm:pt>
    <dgm:pt modelId="{3576D07C-6975-9D4B-923B-B5ACCE4C94B3}" type="pres">
      <dgm:prSet presAssocID="{163A707D-C168-5849-BCD2-EA30D4799431}" presName="horFlow" presStyleCnt="0"/>
      <dgm:spPr/>
    </dgm:pt>
    <dgm:pt modelId="{84BF26B2-2EBE-844D-BA1B-A59462F5DF18}" type="pres">
      <dgm:prSet presAssocID="{163A707D-C168-5849-BCD2-EA30D4799431}" presName="bigChev" presStyleLbl="node1" presStyleIdx="2" presStyleCnt="4"/>
      <dgm:spPr/>
    </dgm:pt>
    <dgm:pt modelId="{1253214E-3C48-784E-8468-EC5C68894BCD}" type="pres">
      <dgm:prSet presAssocID="{62E97631-E2BC-6849-99FA-FE63C1052BCD}" presName="parTrans" presStyleCnt="0"/>
      <dgm:spPr/>
    </dgm:pt>
    <dgm:pt modelId="{4D9528F7-1281-FF4C-98BD-4BBB00D100B5}" type="pres">
      <dgm:prSet presAssocID="{85FC0344-2020-C243-B404-A5DE13D0991B}" presName="node" presStyleLbl="alignAccFollowNode1" presStyleIdx="3" presStyleCnt="10">
        <dgm:presLayoutVars>
          <dgm:bulletEnabled val="1"/>
        </dgm:presLayoutVars>
      </dgm:prSet>
      <dgm:spPr/>
    </dgm:pt>
    <dgm:pt modelId="{8173B9A4-36A2-7A44-ADD6-E4368CBF4888}" type="pres">
      <dgm:prSet presAssocID="{4E5AAFD8-3228-FA40-B87C-B493269C8FE1}" presName="sibTrans" presStyleCnt="0"/>
      <dgm:spPr/>
    </dgm:pt>
    <dgm:pt modelId="{E06885A9-74BB-1F49-8F4F-1990B7E79939}" type="pres">
      <dgm:prSet presAssocID="{0B75C843-0E32-D84B-99B9-4A8FD1903FD0}" presName="node" presStyleLbl="alignAccFollowNode1" presStyleIdx="4" presStyleCnt="10">
        <dgm:presLayoutVars>
          <dgm:bulletEnabled val="1"/>
        </dgm:presLayoutVars>
      </dgm:prSet>
      <dgm:spPr/>
    </dgm:pt>
    <dgm:pt modelId="{80414672-54C0-6341-A196-93E9BB3DA2C3}" type="pres">
      <dgm:prSet presAssocID="{49E82BCA-65F3-D74E-9162-DCADA1C3CFD1}" presName="sibTrans" presStyleCnt="0"/>
      <dgm:spPr/>
    </dgm:pt>
    <dgm:pt modelId="{D1D5E333-230D-2441-A3E9-B6C8C398A80F}" type="pres">
      <dgm:prSet presAssocID="{7E0B54ED-FF88-DC4F-AF3C-665262A7D4A3}" presName="node" presStyleLbl="alignAccFollowNode1" presStyleIdx="5" presStyleCnt="10">
        <dgm:presLayoutVars>
          <dgm:bulletEnabled val="1"/>
        </dgm:presLayoutVars>
      </dgm:prSet>
      <dgm:spPr/>
    </dgm:pt>
    <dgm:pt modelId="{6666D203-D7E8-804A-BB13-232FCC940CA4}" type="pres">
      <dgm:prSet presAssocID="{163A707D-C168-5849-BCD2-EA30D4799431}" presName="vSp" presStyleCnt="0"/>
      <dgm:spPr/>
    </dgm:pt>
    <dgm:pt modelId="{45B801D9-1E27-0046-9176-39B35E688F91}" type="pres">
      <dgm:prSet presAssocID="{79D34AC9-FCF7-8D45-865D-8DF34E7C400B}" presName="horFlow" presStyleCnt="0"/>
      <dgm:spPr/>
    </dgm:pt>
    <dgm:pt modelId="{37C06B9A-6172-564B-AA06-376A68814592}" type="pres">
      <dgm:prSet presAssocID="{79D34AC9-FCF7-8D45-865D-8DF34E7C400B}" presName="bigChev" presStyleLbl="node1" presStyleIdx="3" presStyleCnt="4"/>
      <dgm:spPr/>
    </dgm:pt>
    <dgm:pt modelId="{69E3C667-FB00-F341-97C0-F1EAC45018A8}" type="pres">
      <dgm:prSet presAssocID="{FB8836DF-A9F6-4141-BD33-D7807A820A9F}" presName="parTrans" presStyleCnt="0"/>
      <dgm:spPr/>
    </dgm:pt>
    <dgm:pt modelId="{057D2188-EFA4-E74A-BD83-55D3B35B8CC2}" type="pres">
      <dgm:prSet presAssocID="{F3895514-A1CB-B94E-A386-D783E848E2AF}" presName="node" presStyleLbl="alignAccFollowNode1" presStyleIdx="6" presStyleCnt="10">
        <dgm:presLayoutVars>
          <dgm:bulletEnabled val="1"/>
        </dgm:presLayoutVars>
      </dgm:prSet>
      <dgm:spPr/>
    </dgm:pt>
    <dgm:pt modelId="{0E4D1793-0A52-FF4A-A6A7-5A018F3E25DF}" type="pres">
      <dgm:prSet presAssocID="{8905F385-AAA0-3745-B694-AA1EE611D369}" presName="sibTrans" presStyleCnt="0"/>
      <dgm:spPr/>
    </dgm:pt>
    <dgm:pt modelId="{04BD7D88-04F3-A242-8C36-033250EF6413}" type="pres">
      <dgm:prSet presAssocID="{373A08DA-47FE-7949-A692-346B2867C117}" presName="node" presStyleLbl="alignAccFollowNode1" presStyleIdx="7" presStyleCnt="10">
        <dgm:presLayoutVars>
          <dgm:bulletEnabled val="1"/>
        </dgm:presLayoutVars>
      </dgm:prSet>
      <dgm:spPr/>
    </dgm:pt>
    <dgm:pt modelId="{BA0654F7-CF57-E545-BF48-2F4ED11727EF}" type="pres">
      <dgm:prSet presAssocID="{AB37C84D-9335-D240-A20A-A6B6CD50C0D6}" presName="sibTrans" presStyleCnt="0"/>
      <dgm:spPr/>
    </dgm:pt>
    <dgm:pt modelId="{6280422B-1B6A-164C-B152-CF30FB716066}" type="pres">
      <dgm:prSet presAssocID="{419A29DB-4E2C-1649-8AA2-E4FFA4EF598B}" presName="node" presStyleLbl="alignAccFollowNode1" presStyleIdx="8" presStyleCnt="10">
        <dgm:presLayoutVars>
          <dgm:bulletEnabled val="1"/>
        </dgm:presLayoutVars>
      </dgm:prSet>
      <dgm:spPr/>
    </dgm:pt>
    <dgm:pt modelId="{734755B2-D7F4-8F4E-99B9-B3D1AC61B87C}" type="pres">
      <dgm:prSet presAssocID="{45D72C54-0EF7-4942-8730-53E04D8AEAEF}" presName="sibTrans" presStyleCnt="0"/>
      <dgm:spPr/>
    </dgm:pt>
    <dgm:pt modelId="{86CEB7E2-A088-C344-B358-ADA2B44638E7}" type="pres">
      <dgm:prSet presAssocID="{3FBF5D2C-EFAE-434D-AAFB-167FD7B84792}" presName="node" presStyleLbl="alignAccFollowNode1" presStyleIdx="9" presStyleCnt="10">
        <dgm:presLayoutVars>
          <dgm:bulletEnabled val="1"/>
        </dgm:presLayoutVars>
      </dgm:prSet>
      <dgm:spPr/>
    </dgm:pt>
  </dgm:ptLst>
  <dgm:cxnLst>
    <dgm:cxn modelId="{0306191C-10DC-DC47-8327-CA9C4469BAE4}" srcId="{79D34AC9-FCF7-8D45-865D-8DF34E7C400B}" destId="{419A29DB-4E2C-1649-8AA2-E4FFA4EF598B}" srcOrd="2" destOrd="0" parTransId="{75AE47AF-EE37-A44E-A845-DFF62924F42B}" sibTransId="{45D72C54-0EF7-4942-8730-53E04D8AEAEF}"/>
    <dgm:cxn modelId="{27A7FF22-0A90-1749-A457-F12A56F46079}" srcId="{B52949B5-54C3-A14A-9B88-F91581059582}" destId="{3F6D7F3F-07AC-7446-A0BD-C5CA131B49DC}" srcOrd="0" destOrd="0" parTransId="{8ECB3636-64F0-A44E-B370-DF7AFED2ED61}" sibTransId="{778A6567-A6B3-3642-8CD3-39AA48FF7EC8}"/>
    <dgm:cxn modelId="{A8940C29-5179-7943-88BD-6A9D1FA5A800}" type="presOf" srcId="{840BD113-8019-FA47-BD2D-4E3A583DD92C}" destId="{C9AA3561-4D7D-494E-BEE8-40F660EF0644}" srcOrd="0" destOrd="0" presId="urn:microsoft.com/office/officeart/2005/8/layout/lProcess3"/>
    <dgm:cxn modelId="{8A663C37-B8DA-9F4F-AB77-546E0C68C083}" type="presOf" srcId="{79D34AC9-FCF7-8D45-865D-8DF34E7C400B}" destId="{37C06B9A-6172-564B-AA06-376A68814592}" srcOrd="0" destOrd="0" presId="urn:microsoft.com/office/officeart/2005/8/layout/lProcess3"/>
    <dgm:cxn modelId="{306ED73C-797F-FC4F-82B9-F66F23F1C6FB}" srcId="{79D34AC9-FCF7-8D45-865D-8DF34E7C400B}" destId="{3FBF5D2C-EFAE-434D-AAFB-167FD7B84792}" srcOrd="3" destOrd="0" parTransId="{8BD80B5A-B7ED-A44B-BFDF-6B5F2118A3CC}" sibTransId="{4454F563-CC64-1140-BF0F-970B3889B2E6}"/>
    <dgm:cxn modelId="{6DFB1160-C17A-7041-9637-0582BD23F95C}" type="presOf" srcId="{3FBF5D2C-EFAE-434D-AAFB-167FD7B84792}" destId="{86CEB7E2-A088-C344-B358-ADA2B44638E7}" srcOrd="0" destOrd="0" presId="urn:microsoft.com/office/officeart/2005/8/layout/lProcess3"/>
    <dgm:cxn modelId="{EBF8D863-61FB-144C-A63B-982936927152}" type="presOf" srcId="{BE338BF0-4EAB-A047-B126-E8A26BB9560B}" destId="{C9FAEF1F-96A4-DD49-9846-9E02BC893814}" srcOrd="0" destOrd="0" presId="urn:microsoft.com/office/officeart/2005/8/layout/lProcess3"/>
    <dgm:cxn modelId="{BE99D943-3586-7641-A1A1-8598E3C5B62E}" srcId="{163A707D-C168-5849-BCD2-EA30D4799431}" destId="{85FC0344-2020-C243-B404-A5DE13D0991B}" srcOrd="0" destOrd="0" parTransId="{62E97631-E2BC-6849-99FA-FE63C1052BCD}" sibTransId="{4E5AAFD8-3228-FA40-B87C-B493269C8FE1}"/>
    <dgm:cxn modelId="{A99C4C45-B294-914F-9190-E4F01B5C1A45}" type="presOf" srcId="{1D2FFE5A-6838-254F-B4BA-6E8553485057}" destId="{A22EE3B3-802D-BD48-9394-9D6FF691EFE9}" srcOrd="0" destOrd="0" presId="urn:microsoft.com/office/officeart/2005/8/layout/lProcess3"/>
    <dgm:cxn modelId="{41F6BF69-90AF-9543-B4AD-4068E5BA6988}" type="presOf" srcId="{373A08DA-47FE-7949-A692-346B2867C117}" destId="{04BD7D88-04F3-A242-8C36-033250EF6413}" srcOrd="0" destOrd="0" presId="urn:microsoft.com/office/officeart/2005/8/layout/lProcess3"/>
    <dgm:cxn modelId="{4E2B7E6A-52FE-744F-BF0B-499B0526E423}" type="presOf" srcId="{7E0B54ED-FF88-DC4F-AF3C-665262A7D4A3}" destId="{D1D5E333-230D-2441-A3E9-B6C8C398A80F}" srcOrd="0" destOrd="0" presId="urn:microsoft.com/office/officeart/2005/8/layout/lProcess3"/>
    <dgm:cxn modelId="{7B222A50-1895-FF42-B88E-1334F134E1C7}" srcId="{BE338BF0-4EAB-A047-B126-E8A26BB9560B}" destId="{840BD113-8019-FA47-BD2D-4E3A583DD92C}" srcOrd="0" destOrd="0" parTransId="{13B15270-93AD-7F4A-8F67-F1CB764B5DE6}" sibTransId="{984AAEAA-6C42-1445-83C6-09D16A571F10}"/>
    <dgm:cxn modelId="{604FF850-8D56-8943-AB2E-DF1487EEB7EA}" type="presOf" srcId="{F3895514-A1CB-B94E-A386-D783E848E2AF}" destId="{057D2188-EFA4-E74A-BD83-55D3B35B8CC2}" srcOrd="0" destOrd="0" presId="urn:microsoft.com/office/officeart/2005/8/layout/lProcess3"/>
    <dgm:cxn modelId="{83484154-B607-9B4F-AC1A-94981BF31BBD}" type="presOf" srcId="{163A707D-C168-5849-BCD2-EA30D4799431}" destId="{84BF26B2-2EBE-844D-BA1B-A59462F5DF18}" srcOrd="0" destOrd="0" presId="urn:microsoft.com/office/officeart/2005/8/layout/lProcess3"/>
    <dgm:cxn modelId="{56F37E76-52E5-A149-83EA-6CD25FA0B5A0}" type="presOf" srcId="{0B75C843-0E32-D84B-99B9-4A8FD1903FD0}" destId="{E06885A9-74BB-1F49-8F4F-1990B7E79939}" srcOrd="0" destOrd="0" presId="urn:microsoft.com/office/officeart/2005/8/layout/lProcess3"/>
    <dgm:cxn modelId="{E9D0F358-D833-734A-B381-85CDFB8A8EA6}" type="presOf" srcId="{3F6D7F3F-07AC-7446-A0BD-C5CA131B49DC}" destId="{364EAF1D-F3E9-654B-8565-A6C955A01480}" srcOrd="0" destOrd="0" presId="urn:microsoft.com/office/officeart/2005/8/layout/lProcess3"/>
    <dgm:cxn modelId="{EE1DAA7D-9628-7849-90F4-506CDB521129}" srcId="{163A707D-C168-5849-BCD2-EA30D4799431}" destId="{0B75C843-0E32-D84B-99B9-4A8FD1903FD0}" srcOrd="1" destOrd="0" parTransId="{7E866D5F-B6C9-5D4E-905F-553B4C05E1CC}" sibTransId="{49E82BCA-65F3-D74E-9162-DCADA1C3CFD1}"/>
    <dgm:cxn modelId="{A743C581-AADD-984D-8B76-61D5AEB343C9}" srcId="{163A707D-C168-5849-BCD2-EA30D4799431}" destId="{7E0B54ED-FF88-DC4F-AF3C-665262A7D4A3}" srcOrd="2" destOrd="0" parTransId="{34D66994-97C0-BE47-B53A-5AF3FF0440A9}" sibTransId="{52F129B7-AF42-EC46-AA4A-122B80BAB653}"/>
    <dgm:cxn modelId="{B61C8087-9435-8742-89BF-A41D6DA8BA91}" srcId="{79D34AC9-FCF7-8D45-865D-8DF34E7C400B}" destId="{F3895514-A1CB-B94E-A386-D783E848E2AF}" srcOrd="0" destOrd="0" parTransId="{FB8836DF-A9F6-4141-BD33-D7807A820A9F}" sibTransId="{8905F385-AAA0-3745-B694-AA1EE611D369}"/>
    <dgm:cxn modelId="{AAD9698A-18CA-B049-9749-FF223DB261B6}" srcId="{3F6D7F3F-07AC-7446-A0BD-C5CA131B49DC}" destId="{CB0D6908-5424-6648-8341-B35FFD6CBE0C}" srcOrd="1" destOrd="0" parTransId="{83317553-ACC0-6B44-A5DA-82779011378A}" sibTransId="{D020AABC-B3FD-1345-856F-E9C1AAF9F996}"/>
    <dgm:cxn modelId="{63DADAA6-270C-D949-B6F5-A5D9353AF9C6}" srcId="{B52949B5-54C3-A14A-9B88-F91581059582}" destId="{BE338BF0-4EAB-A047-B126-E8A26BB9560B}" srcOrd="1" destOrd="0" parTransId="{10F54802-4F04-0942-A7B9-9DF7A30376D7}" sibTransId="{B914D006-C7A8-5D4F-AC5A-9E057D5291E8}"/>
    <dgm:cxn modelId="{96C721A7-58F6-E34A-9C1A-35D51C823B2E}" srcId="{3F6D7F3F-07AC-7446-A0BD-C5CA131B49DC}" destId="{1D2FFE5A-6838-254F-B4BA-6E8553485057}" srcOrd="0" destOrd="0" parTransId="{9332846F-E086-2643-B219-27CE91C999A4}" sibTransId="{5C644D24-64EA-1D4F-824B-84C768A4F041}"/>
    <dgm:cxn modelId="{4DAA6FA7-E724-9A44-8B21-A613E6496ED3}" type="presOf" srcId="{419A29DB-4E2C-1649-8AA2-E4FFA4EF598B}" destId="{6280422B-1B6A-164C-B152-CF30FB716066}" srcOrd="0" destOrd="0" presId="urn:microsoft.com/office/officeart/2005/8/layout/lProcess3"/>
    <dgm:cxn modelId="{216741B2-5ECA-1843-816D-1502A5B5EE9A}" type="presOf" srcId="{B52949B5-54C3-A14A-9B88-F91581059582}" destId="{B7DA2479-65BD-F94E-9787-69A6D3085426}" srcOrd="0" destOrd="0" presId="urn:microsoft.com/office/officeart/2005/8/layout/lProcess3"/>
    <dgm:cxn modelId="{527899B4-54FB-B641-9F99-5EBFC24327DD}" srcId="{B52949B5-54C3-A14A-9B88-F91581059582}" destId="{163A707D-C168-5849-BCD2-EA30D4799431}" srcOrd="2" destOrd="0" parTransId="{D9D8E37B-4A5E-4E47-947C-1777EBEB3B21}" sibTransId="{359A22DC-0977-F24F-861F-EDE6950B64DE}"/>
    <dgm:cxn modelId="{7F4143BD-50F1-C24C-B4CB-D166102F8869}" type="presOf" srcId="{85FC0344-2020-C243-B404-A5DE13D0991B}" destId="{4D9528F7-1281-FF4C-98BD-4BBB00D100B5}" srcOrd="0" destOrd="0" presId="urn:microsoft.com/office/officeart/2005/8/layout/lProcess3"/>
    <dgm:cxn modelId="{5AD9FFCB-A915-9140-97B3-15D5345D8714}" srcId="{79D34AC9-FCF7-8D45-865D-8DF34E7C400B}" destId="{373A08DA-47FE-7949-A692-346B2867C117}" srcOrd="1" destOrd="0" parTransId="{177202E8-1415-AE4D-94B3-179B67BB079F}" sibTransId="{AB37C84D-9335-D240-A20A-A6B6CD50C0D6}"/>
    <dgm:cxn modelId="{57678CD3-A7C7-204A-A46E-8DE8585FA4B4}" srcId="{B52949B5-54C3-A14A-9B88-F91581059582}" destId="{79D34AC9-FCF7-8D45-865D-8DF34E7C400B}" srcOrd="3" destOrd="0" parTransId="{FB0A04B7-9A01-3447-8DF1-6E479B5654C5}" sibTransId="{9FCD4890-B05D-734A-BC65-F24A07A80403}"/>
    <dgm:cxn modelId="{14C458E4-CE1C-F044-82CB-C31F7341CAC3}" type="presOf" srcId="{CB0D6908-5424-6648-8341-B35FFD6CBE0C}" destId="{F4FBA168-CC06-2244-87BE-CE39C018562F}" srcOrd="0" destOrd="0" presId="urn:microsoft.com/office/officeart/2005/8/layout/lProcess3"/>
    <dgm:cxn modelId="{8A8CD897-7DB2-EE45-B0E3-1AB8DECC1078}" type="presParOf" srcId="{B7DA2479-65BD-F94E-9787-69A6D3085426}" destId="{D8D1A1FD-FD3E-9F46-887D-0CD94A5B4B67}" srcOrd="0" destOrd="0" presId="urn:microsoft.com/office/officeart/2005/8/layout/lProcess3"/>
    <dgm:cxn modelId="{6427BBB6-9D81-7A46-97A0-DDBF8331D7C2}" type="presParOf" srcId="{D8D1A1FD-FD3E-9F46-887D-0CD94A5B4B67}" destId="{364EAF1D-F3E9-654B-8565-A6C955A01480}" srcOrd="0" destOrd="0" presId="urn:microsoft.com/office/officeart/2005/8/layout/lProcess3"/>
    <dgm:cxn modelId="{733F11B9-F3FB-374F-AA1E-7D539186E400}" type="presParOf" srcId="{D8D1A1FD-FD3E-9F46-887D-0CD94A5B4B67}" destId="{A3D5D705-1C95-9B40-AF30-EEAF230A4A64}" srcOrd="1" destOrd="0" presId="urn:microsoft.com/office/officeart/2005/8/layout/lProcess3"/>
    <dgm:cxn modelId="{6DBCCEDA-EC38-9941-922D-5A3AF81AF4F8}" type="presParOf" srcId="{D8D1A1FD-FD3E-9F46-887D-0CD94A5B4B67}" destId="{A22EE3B3-802D-BD48-9394-9D6FF691EFE9}" srcOrd="2" destOrd="0" presId="urn:microsoft.com/office/officeart/2005/8/layout/lProcess3"/>
    <dgm:cxn modelId="{43E44158-050B-2649-8C15-A14ED262F790}" type="presParOf" srcId="{D8D1A1FD-FD3E-9F46-887D-0CD94A5B4B67}" destId="{E6D1A915-2B08-4A4F-B693-BAFF90D49683}" srcOrd="3" destOrd="0" presId="urn:microsoft.com/office/officeart/2005/8/layout/lProcess3"/>
    <dgm:cxn modelId="{AD84D2E4-62DC-B241-AC99-D5B95107621C}" type="presParOf" srcId="{D8D1A1FD-FD3E-9F46-887D-0CD94A5B4B67}" destId="{F4FBA168-CC06-2244-87BE-CE39C018562F}" srcOrd="4" destOrd="0" presId="urn:microsoft.com/office/officeart/2005/8/layout/lProcess3"/>
    <dgm:cxn modelId="{F6DC26DD-3FFD-AA44-BD08-44C883E9563C}" type="presParOf" srcId="{B7DA2479-65BD-F94E-9787-69A6D3085426}" destId="{1CAE4564-11EB-AC41-A97E-2C246D56FCBD}" srcOrd="1" destOrd="0" presId="urn:microsoft.com/office/officeart/2005/8/layout/lProcess3"/>
    <dgm:cxn modelId="{B5E78B28-F906-2D4A-9F3B-3B94C4AC5743}" type="presParOf" srcId="{B7DA2479-65BD-F94E-9787-69A6D3085426}" destId="{FA15A754-2437-004F-B94A-6172F2DA8BC5}" srcOrd="2" destOrd="0" presId="urn:microsoft.com/office/officeart/2005/8/layout/lProcess3"/>
    <dgm:cxn modelId="{BC585610-8791-914D-BBBA-82427ADB665E}" type="presParOf" srcId="{FA15A754-2437-004F-B94A-6172F2DA8BC5}" destId="{C9FAEF1F-96A4-DD49-9846-9E02BC893814}" srcOrd="0" destOrd="0" presId="urn:microsoft.com/office/officeart/2005/8/layout/lProcess3"/>
    <dgm:cxn modelId="{E709E3BE-42FF-D84E-8330-F00D6B263996}" type="presParOf" srcId="{FA15A754-2437-004F-B94A-6172F2DA8BC5}" destId="{BCA74BBF-7D17-904B-B533-7FBED9674D4B}" srcOrd="1" destOrd="0" presId="urn:microsoft.com/office/officeart/2005/8/layout/lProcess3"/>
    <dgm:cxn modelId="{992832E4-8446-6F44-94F9-AB7A4E6CDAF2}" type="presParOf" srcId="{FA15A754-2437-004F-B94A-6172F2DA8BC5}" destId="{C9AA3561-4D7D-494E-BEE8-40F660EF0644}" srcOrd="2" destOrd="0" presId="urn:microsoft.com/office/officeart/2005/8/layout/lProcess3"/>
    <dgm:cxn modelId="{674C83B0-B66E-3B47-BAC7-51736233EDC2}" type="presParOf" srcId="{B7DA2479-65BD-F94E-9787-69A6D3085426}" destId="{6DC73847-3794-2B4B-902F-727D31FC06E7}" srcOrd="3" destOrd="0" presId="urn:microsoft.com/office/officeart/2005/8/layout/lProcess3"/>
    <dgm:cxn modelId="{1410A03D-3AF2-6E40-8FE6-3195A1C5C7F7}" type="presParOf" srcId="{B7DA2479-65BD-F94E-9787-69A6D3085426}" destId="{3576D07C-6975-9D4B-923B-B5ACCE4C94B3}" srcOrd="4" destOrd="0" presId="urn:microsoft.com/office/officeart/2005/8/layout/lProcess3"/>
    <dgm:cxn modelId="{16F4CF37-D43A-7B4F-A602-DC7D19061790}" type="presParOf" srcId="{3576D07C-6975-9D4B-923B-B5ACCE4C94B3}" destId="{84BF26B2-2EBE-844D-BA1B-A59462F5DF18}" srcOrd="0" destOrd="0" presId="urn:microsoft.com/office/officeart/2005/8/layout/lProcess3"/>
    <dgm:cxn modelId="{E0947146-573F-9046-90C3-141F2850E390}" type="presParOf" srcId="{3576D07C-6975-9D4B-923B-B5ACCE4C94B3}" destId="{1253214E-3C48-784E-8468-EC5C68894BCD}" srcOrd="1" destOrd="0" presId="urn:microsoft.com/office/officeart/2005/8/layout/lProcess3"/>
    <dgm:cxn modelId="{94B1CDD4-6A3B-324D-9902-E68581B3D28A}" type="presParOf" srcId="{3576D07C-6975-9D4B-923B-B5ACCE4C94B3}" destId="{4D9528F7-1281-FF4C-98BD-4BBB00D100B5}" srcOrd="2" destOrd="0" presId="urn:microsoft.com/office/officeart/2005/8/layout/lProcess3"/>
    <dgm:cxn modelId="{145990E1-0E0D-B343-8BB2-ADDD013A9303}" type="presParOf" srcId="{3576D07C-6975-9D4B-923B-B5ACCE4C94B3}" destId="{8173B9A4-36A2-7A44-ADD6-E4368CBF4888}" srcOrd="3" destOrd="0" presId="urn:microsoft.com/office/officeart/2005/8/layout/lProcess3"/>
    <dgm:cxn modelId="{04D31E75-F2AB-1B4F-B5D0-AC2AF7A01B4C}" type="presParOf" srcId="{3576D07C-6975-9D4B-923B-B5ACCE4C94B3}" destId="{E06885A9-74BB-1F49-8F4F-1990B7E79939}" srcOrd="4" destOrd="0" presId="urn:microsoft.com/office/officeart/2005/8/layout/lProcess3"/>
    <dgm:cxn modelId="{78B1F4A1-B153-9C47-8E75-1C7856F252D2}" type="presParOf" srcId="{3576D07C-6975-9D4B-923B-B5ACCE4C94B3}" destId="{80414672-54C0-6341-A196-93E9BB3DA2C3}" srcOrd="5" destOrd="0" presId="urn:microsoft.com/office/officeart/2005/8/layout/lProcess3"/>
    <dgm:cxn modelId="{76C68AEB-66C2-FA4D-A534-F20FBFD9438A}" type="presParOf" srcId="{3576D07C-6975-9D4B-923B-B5ACCE4C94B3}" destId="{D1D5E333-230D-2441-A3E9-B6C8C398A80F}" srcOrd="6" destOrd="0" presId="urn:microsoft.com/office/officeart/2005/8/layout/lProcess3"/>
    <dgm:cxn modelId="{A28529B8-FBD0-6644-A0A6-64C9368236AC}" type="presParOf" srcId="{B7DA2479-65BD-F94E-9787-69A6D3085426}" destId="{6666D203-D7E8-804A-BB13-232FCC940CA4}" srcOrd="5" destOrd="0" presId="urn:microsoft.com/office/officeart/2005/8/layout/lProcess3"/>
    <dgm:cxn modelId="{0EFAEC07-493A-4C49-9FC7-32C8DC3D2150}" type="presParOf" srcId="{B7DA2479-65BD-F94E-9787-69A6D3085426}" destId="{45B801D9-1E27-0046-9176-39B35E688F91}" srcOrd="6" destOrd="0" presId="urn:microsoft.com/office/officeart/2005/8/layout/lProcess3"/>
    <dgm:cxn modelId="{37006595-42F7-6F4E-BE74-2290A5D11654}" type="presParOf" srcId="{45B801D9-1E27-0046-9176-39B35E688F91}" destId="{37C06B9A-6172-564B-AA06-376A68814592}" srcOrd="0" destOrd="0" presId="urn:microsoft.com/office/officeart/2005/8/layout/lProcess3"/>
    <dgm:cxn modelId="{0838AF7F-6DA2-364B-9CDD-B6EE440D52E3}" type="presParOf" srcId="{45B801D9-1E27-0046-9176-39B35E688F91}" destId="{69E3C667-FB00-F341-97C0-F1EAC45018A8}" srcOrd="1" destOrd="0" presId="urn:microsoft.com/office/officeart/2005/8/layout/lProcess3"/>
    <dgm:cxn modelId="{4EFFE1CB-3C3D-7B41-BB25-6BA118C5F2F5}" type="presParOf" srcId="{45B801D9-1E27-0046-9176-39B35E688F91}" destId="{057D2188-EFA4-E74A-BD83-55D3B35B8CC2}" srcOrd="2" destOrd="0" presId="urn:microsoft.com/office/officeart/2005/8/layout/lProcess3"/>
    <dgm:cxn modelId="{98F29089-FAA8-F34B-8C4B-D1EAB5E64DBB}" type="presParOf" srcId="{45B801D9-1E27-0046-9176-39B35E688F91}" destId="{0E4D1793-0A52-FF4A-A6A7-5A018F3E25DF}" srcOrd="3" destOrd="0" presId="urn:microsoft.com/office/officeart/2005/8/layout/lProcess3"/>
    <dgm:cxn modelId="{A1F2DA0E-3BCA-E34D-B026-66D95AAA46C9}" type="presParOf" srcId="{45B801D9-1E27-0046-9176-39B35E688F91}" destId="{04BD7D88-04F3-A242-8C36-033250EF6413}" srcOrd="4" destOrd="0" presId="urn:microsoft.com/office/officeart/2005/8/layout/lProcess3"/>
    <dgm:cxn modelId="{1A3B3549-82AC-A241-8F0A-2632C4FBCE12}" type="presParOf" srcId="{45B801D9-1E27-0046-9176-39B35E688F91}" destId="{BA0654F7-CF57-E545-BF48-2F4ED11727EF}" srcOrd="5" destOrd="0" presId="urn:microsoft.com/office/officeart/2005/8/layout/lProcess3"/>
    <dgm:cxn modelId="{D509BFC9-EE39-D64C-B80B-A60F9D74031C}" type="presParOf" srcId="{45B801D9-1E27-0046-9176-39B35E688F91}" destId="{6280422B-1B6A-164C-B152-CF30FB716066}" srcOrd="6" destOrd="0" presId="urn:microsoft.com/office/officeart/2005/8/layout/lProcess3"/>
    <dgm:cxn modelId="{5239ED07-586A-8F4B-BB2D-7EA48FC5111A}" type="presParOf" srcId="{45B801D9-1E27-0046-9176-39B35E688F91}" destId="{734755B2-D7F4-8F4E-99B9-B3D1AC61B87C}" srcOrd="7" destOrd="0" presId="urn:microsoft.com/office/officeart/2005/8/layout/lProcess3"/>
    <dgm:cxn modelId="{6369FC8B-9181-1D48-BCB0-B40C4750C9EB}" type="presParOf" srcId="{45B801D9-1E27-0046-9176-39B35E688F91}" destId="{86CEB7E2-A088-C344-B358-ADA2B44638E7}" srcOrd="8"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6A56183-914D-B147-A487-4CB3CFAB147A}" type="doc">
      <dgm:prSet loTypeId="urn:microsoft.com/office/officeart/2005/8/layout/chevron1" loCatId="" qsTypeId="urn:microsoft.com/office/officeart/2005/8/quickstyle/simple1" qsCatId="simple" csTypeId="urn:microsoft.com/office/officeart/2005/8/colors/accent4_2" csCatId="accent4" phldr="1"/>
      <dgm:spPr/>
    </dgm:pt>
    <dgm:pt modelId="{B6581B13-AADF-E54E-8E8F-B29C470E5F5C}">
      <dgm:prSet phldrT="[Text]"/>
      <dgm:spPr/>
      <dgm:t>
        <a:bodyPr/>
        <a:lstStyle/>
        <a:p>
          <a:r>
            <a:rPr lang="en-US" dirty="0">
              <a:solidFill>
                <a:schemeClr val="tx1"/>
              </a:solidFill>
            </a:rPr>
            <a:t>Branch</a:t>
          </a:r>
        </a:p>
      </dgm:t>
    </dgm:pt>
    <dgm:pt modelId="{9D2E2630-8D38-6E4A-B9BE-48EAB20369C6}" type="parTrans" cxnId="{4CB4411F-D6F8-D54B-9666-5AACF310A23A}">
      <dgm:prSet/>
      <dgm:spPr/>
      <dgm:t>
        <a:bodyPr/>
        <a:lstStyle/>
        <a:p>
          <a:endParaRPr lang="en-US">
            <a:solidFill>
              <a:schemeClr val="tx1"/>
            </a:solidFill>
          </a:endParaRPr>
        </a:p>
      </dgm:t>
    </dgm:pt>
    <dgm:pt modelId="{A345E63B-C325-7742-8D33-6E4DA36D0F42}" type="sibTrans" cxnId="{4CB4411F-D6F8-D54B-9666-5AACF310A23A}">
      <dgm:prSet/>
      <dgm:spPr/>
      <dgm:t>
        <a:bodyPr/>
        <a:lstStyle/>
        <a:p>
          <a:endParaRPr lang="en-US">
            <a:solidFill>
              <a:schemeClr val="tx1"/>
            </a:solidFill>
          </a:endParaRPr>
        </a:p>
      </dgm:t>
    </dgm:pt>
    <dgm:pt modelId="{E0A8CB66-E0EE-FC49-85D0-A83FB16977A2}">
      <dgm:prSet phldrT="[Text]"/>
      <dgm:spPr/>
      <dgm:t>
        <a:bodyPr/>
        <a:lstStyle/>
        <a:p>
          <a:r>
            <a:rPr lang="en-US" dirty="0">
              <a:solidFill>
                <a:schemeClr val="tx1"/>
              </a:solidFill>
            </a:rPr>
            <a:t>Write</a:t>
          </a:r>
        </a:p>
      </dgm:t>
    </dgm:pt>
    <dgm:pt modelId="{311C9DF3-84F5-6E4B-B163-D1EC3E6081DE}" type="parTrans" cxnId="{0F1EC5AB-539B-7D46-AD0C-A76EB75582AB}">
      <dgm:prSet/>
      <dgm:spPr/>
      <dgm:t>
        <a:bodyPr/>
        <a:lstStyle/>
        <a:p>
          <a:endParaRPr lang="en-US">
            <a:solidFill>
              <a:schemeClr val="tx1"/>
            </a:solidFill>
          </a:endParaRPr>
        </a:p>
      </dgm:t>
    </dgm:pt>
    <dgm:pt modelId="{6888F8F1-CD00-5848-99F4-8D2C295D7D2D}" type="sibTrans" cxnId="{0F1EC5AB-539B-7D46-AD0C-A76EB75582AB}">
      <dgm:prSet/>
      <dgm:spPr/>
      <dgm:t>
        <a:bodyPr/>
        <a:lstStyle/>
        <a:p>
          <a:endParaRPr lang="en-US">
            <a:solidFill>
              <a:schemeClr val="tx1"/>
            </a:solidFill>
          </a:endParaRPr>
        </a:p>
      </dgm:t>
    </dgm:pt>
    <dgm:pt modelId="{5CC545F2-4520-484A-AF3B-2F094B0947D9}">
      <dgm:prSet phldrT="[Text]"/>
      <dgm:spPr/>
      <dgm:t>
        <a:bodyPr/>
        <a:lstStyle/>
        <a:p>
          <a:r>
            <a:rPr lang="en-US" dirty="0">
              <a:solidFill>
                <a:schemeClr val="tx1"/>
              </a:solidFill>
            </a:rPr>
            <a:t>Push</a:t>
          </a:r>
        </a:p>
      </dgm:t>
    </dgm:pt>
    <dgm:pt modelId="{CAF7CDBF-7F7E-8048-8C4B-E031093FB683}" type="parTrans" cxnId="{0D8466A2-794F-2341-AF29-68F55DDDB70D}">
      <dgm:prSet/>
      <dgm:spPr/>
      <dgm:t>
        <a:bodyPr/>
        <a:lstStyle/>
        <a:p>
          <a:endParaRPr lang="en-US">
            <a:solidFill>
              <a:schemeClr val="tx1"/>
            </a:solidFill>
          </a:endParaRPr>
        </a:p>
      </dgm:t>
    </dgm:pt>
    <dgm:pt modelId="{5F633B00-FF52-3047-BD3A-0476278A89CA}" type="sibTrans" cxnId="{0D8466A2-794F-2341-AF29-68F55DDDB70D}">
      <dgm:prSet/>
      <dgm:spPr/>
      <dgm:t>
        <a:bodyPr/>
        <a:lstStyle/>
        <a:p>
          <a:endParaRPr lang="en-US">
            <a:solidFill>
              <a:schemeClr val="tx1"/>
            </a:solidFill>
          </a:endParaRPr>
        </a:p>
      </dgm:t>
    </dgm:pt>
    <dgm:pt modelId="{025CBE78-6F40-9A44-9CD9-7E8C6C292B0D}">
      <dgm:prSet phldrT="[Text]"/>
      <dgm:spPr/>
      <dgm:t>
        <a:bodyPr/>
        <a:lstStyle/>
        <a:p>
          <a:r>
            <a:rPr lang="en-US" dirty="0">
              <a:solidFill>
                <a:schemeClr val="tx1"/>
              </a:solidFill>
            </a:rPr>
            <a:t>Merge</a:t>
          </a:r>
        </a:p>
      </dgm:t>
    </dgm:pt>
    <dgm:pt modelId="{68830265-A7EF-814C-85E5-58BBBA0B9E10}" type="parTrans" cxnId="{F0226092-4CDE-8948-94C5-2359D6AD48A6}">
      <dgm:prSet/>
      <dgm:spPr/>
      <dgm:t>
        <a:bodyPr/>
        <a:lstStyle/>
        <a:p>
          <a:endParaRPr lang="en-US"/>
        </a:p>
      </dgm:t>
    </dgm:pt>
    <dgm:pt modelId="{4390DEE1-780E-2447-B5D3-737B1621F753}" type="sibTrans" cxnId="{F0226092-4CDE-8948-94C5-2359D6AD48A6}">
      <dgm:prSet/>
      <dgm:spPr/>
      <dgm:t>
        <a:bodyPr/>
        <a:lstStyle/>
        <a:p>
          <a:endParaRPr lang="en-US"/>
        </a:p>
      </dgm:t>
    </dgm:pt>
    <dgm:pt modelId="{CB49B3AA-9329-AA40-B646-72E4915E2B6C}" type="pres">
      <dgm:prSet presAssocID="{D6A56183-914D-B147-A487-4CB3CFAB147A}" presName="Name0" presStyleCnt="0">
        <dgm:presLayoutVars>
          <dgm:dir/>
          <dgm:animLvl val="lvl"/>
          <dgm:resizeHandles val="exact"/>
        </dgm:presLayoutVars>
      </dgm:prSet>
      <dgm:spPr/>
    </dgm:pt>
    <dgm:pt modelId="{4BEA0845-C7BD-234A-A5F0-3859BA4B9475}" type="pres">
      <dgm:prSet presAssocID="{B6581B13-AADF-E54E-8E8F-B29C470E5F5C}" presName="parTxOnly" presStyleLbl="node1" presStyleIdx="0" presStyleCnt="4">
        <dgm:presLayoutVars>
          <dgm:chMax val="0"/>
          <dgm:chPref val="0"/>
          <dgm:bulletEnabled val="1"/>
        </dgm:presLayoutVars>
      </dgm:prSet>
      <dgm:spPr/>
    </dgm:pt>
    <dgm:pt modelId="{8B243AE5-C3A8-5D40-BD7E-82890D1BE3AF}" type="pres">
      <dgm:prSet presAssocID="{A345E63B-C325-7742-8D33-6E4DA36D0F42}" presName="parTxOnlySpace" presStyleCnt="0"/>
      <dgm:spPr/>
    </dgm:pt>
    <dgm:pt modelId="{42B0E33B-3D88-6948-9B8D-8091BE7623A9}" type="pres">
      <dgm:prSet presAssocID="{E0A8CB66-E0EE-FC49-85D0-A83FB16977A2}" presName="parTxOnly" presStyleLbl="node1" presStyleIdx="1" presStyleCnt="4">
        <dgm:presLayoutVars>
          <dgm:chMax val="0"/>
          <dgm:chPref val="0"/>
          <dgm:bulletEnabled val="1"/>
        </dgm:presLayoutVars>
      </dgm:prSet>
      <dgm:spPr/>
    </dgm:pt>
    <dgm:pt modelId="{C9A406A9-59B1-434C-99D1-A12A61954517}" type="pres">
      <dgm:prSet presAssocID="{6888F8F1-CD00-5848-99F4-8D2C295D7D2D}" presName="parTxOnlySpace" presStyleCnt="0"/>
      <dgm:spPr/>
    </dgm:pt>
    <dgm:pt modelId="{3C4ABD84-72A3-9344-B535-1BE081584F38}" type="pres">
      <dgm:prSet presAssocID="{5CC545F2-4520-484A-AF3B-2F094B0947D9}" presName="parTxOnly" presStyleLbl="node1" presStyleIdx="2" presStyleCnt="4">
        <dgm:presLayoutVars>
          <dgm:chMax val="0"/>
          <dgm:chPref val="0"/>
          <dgm:bulletEnabled val="1"/>
        </dgm:presLayoutVars>
      </dgm:prSet>
      <dgm:spPr/>
    </dgm:pt>
    <dgm:pt modelId="{FB254C05-44DC-ED47-A173-289F4D9BF01A}" type="pres">
      <dgm:prSet presAssocID="{5F633B00-FF52-3047-BD3A-0476278A89CA}" presName="parTxOnlySpace" presStyleCnt="0"/>
      <dgm:spPr/>
    </dgm:pt>
    <dgm:pt modelId="{78E5CDE8-D444-674F-BD09-2CB13EC1F11F}" type="pres">
      <dgm:prSet presAssocID="{025CBE78-6F40-9A44-9CD9-7E8C6C292B0D}" presName="parTxOnly" presStyleLbl="node1" presStyleIdx="3" presStyleCnt="4">
        <dgm:presLayoutVars>
          <dgm:chMax val="0"/>
          <dgm:chPref val="0"/>
          <dgm:bulletEnabled val="1"/>
        </dgm:presLayoutVars>
      </dgm:prSet>
      <dgm:spPr/>
    </dgm:pt>
  </dgm:ptLst>
  <dgm:cxnLst>
    <dgm:cxn modelId="{4CB4411F-D6F8-D54B-9666-5AACF310A23A}" srcId="{D6A56183-914D-B147-A487-4CB3CFAB147A}" destId="{B6581B13-AADF-E54E-8E8F-B29C470E5F5C}" srcOrd="0" destOrd="0" parTransId="{9D2E2630-8D38-6E4A-B9BE-48EAB20369C6}" sibTransId="{A345E63B-C325-7742-8D33-6E4DA36D0F42}"/>
    <dgm:cxn modelId="{16E9443F-6F13-1B49-8837-D92F3A0842CC}" type="presOf" srcId="{B6581B13-AADF-E54E-8E8F-B29C470E5F5C}" destId="{4BEA0845-C7BD-234A-A5F0-3859BA4B9475}" srcOrd="0" destOrd="0" presId="urn:microsoft.com/office/officeart/2005/8/layout/chevron1"/>
    <dgm:cxn modelId="{F4C1B461-25C9-4646-B811-DBF3A1D5D9F9}" type="presOf" srcId="{025CBE78-6F40-9A44-9CD9-7E8C6C292B0D}" destId="{78E5CDE8-D444-674F-BD09-2CB13EC1F11F}" srcOrd="0" destOrd="0" presId="urn:microsoft.com/office/officeart/2005/8/layout/chevron1"/>
    <dgm:cxn modelId="{BAEA326F-D0C3-FF40-B472-E879408181B3}" type="presOf" srcId="{D6A56183-914D-B147-A487-4CB3CFAB147A}" destId="{CB49B3AA-9329-AA40-B646-72E4915E2B6C}" srcOrd="0" destOrd="0" presId="urn:microsoft.com/office/officeart/2005/8/layout/chevron1"/>
    <dgm:cxn modelId="{F0226092-4CDE-8948-94C5-2359D6AD48A6}" srcId="{D6A56183-914D-B147-A487-4CB3CFAB147A}" destId="{025CBE78-6F40-9A44-9CD9-7E8C6C292B0D}" srcOrd="3" destOrd="0" parTransId="{68830265-A7EF-814C-85E5-58BBBA0B9E10}" sibTransId="{4390DEE1-780E-2447-B5D3-737B1621F753}"/>
    <dgm:cxn modelId="{0D8466A2-794F-2341-AF29-68F55DDDB70D}" srcId="{D6A56183-914D-B147-A487-4CB3CFAB147A}" destId="{5CC545F2-4520-484A-AF3B-2F094B0947D9}" srcOrd="2" destOrd="0" parTransId="{CAF7CDBF-7F7E-8048-8C4B-E031093FB683}" sibTransId="{5F633B00-FF52-3047-BD3A-0476278A89CA}"/>
    <dgm:cxn modelId="{0F1EC5AB-539B-7D46-AD0C-A76EB75582AB}" srcId="{D6A56183-914D-B147-A487-4CB3CFAB147A}" destId="{E0A8CB66-E0EE-FC49-85D0-A83FB16977A2}" srcOrd="1" destOrd="0" parTransId="{311C9DF3-84F5-6E4B-B163-D1EC3E6081DE}" sibTransId="{6888F8F1-CD00-5848-99F4-8D2C295D7D2D}"/>
    <dgm:cxn modelId="{EFAC0AAF-6DFD-DD40-A13A-FC9BEA1D79EC}" type="presOf" srcId="{5CC545F2-4520-484A-AF3B-2F094B0947D9}" destId="{3C4ABD84-72A3-9344-B535-1BE081584F38}" srcOrd="0" destOrd="0" presId="urn:microsoft.com/office/officeart/2005/8/layout/chevron1"/>
    <dgm:cxn modelId="{74F138ED-296D-8041-95C6-4076E7270CD9}" type="presOf" srcId="{E0A8CB66-E0EE-FC49-85D0-A83FB16977A2}" destId="{42B0E33B-3D88-6948-9B8D-8091BE7623A9}" srcOrd="0" destOrd="0" presId="urn:microsoft.com/office/officeart/2005/8/layout/chevron1"/>
    <dgm:cxn modelId="{3CDAC38E-FCDA-804B-8F4C-0662ADD05C3E}" type="presParOf" srcId="{CB49B3AA-9329-AA40-B646-72E4915E2B6C}" destId="{4BEA0845-C7BD-234A-A5F0-3859BA4B9475}" srcOrd="0" destOrd="0" presId="urn:microsoft.com/office/officeart/2005/8/layout/chevron1"/>
    <dgm:cxn modelId="{A3E1D7D2-EB58-6C48-B1F0-AB50ECBE9D67}" type="presParOf" srcId="{CB49B3AA-9329-AA40-B646-72E4915E2B6C}" destId="{8B243AE5-C3A8-5D40-BD7E-82890D1BE3AF}" srcOrd="1" destOrd="0" presId="urn:microsoft.com/office/officeart/2005/8/layout/chevron1"/>
    <dgm:cxn modelId="{C7668D49-F2BE-554B-957D-0B35DB94FDAC}" type="presParOf" srcId="{CB49B3AA-9329-AA40-B646-72E4915E2B6C}" destId="{42B0E33B-3D88-6948-9B8D-8091BE7623A9}" srcOrd="2" destOrd="0" presId="urn:microsoft.com/office/officeart/2005/8/layout/chevron1"/>
    <dgm:cxn modelId="{238892E1-FD45-9E4D-9B69-392D9855FF04}" type="presParOf" srcId="{CB49B3AA-9329-AA40-B646-72E4915E2B6C}" destId="{C9A406A9-59B1-434C-99D1-A12A61954517}" srcOrd="3" destOrd="0" presId="urn:microsoft.com/office/officeart/2005/8/layout/chevron1"/>
    <dgm:cxn modelId="{C5AA2403-F31B-9B41-8AA7-B77291463CC9}" type="presParOf" srcId="{CB49B3AA-9329-AA40-B646-72E4915E2B6C}" destId="{3C4ABD84-72A3-9344-B535-1BE081584F38}" srcOrd="4" destOrd="0" presId="urn:microsoft.com/office/officeart/2005/8/layout/chevron1"/>
    <dgm:cxn modelId="{F6E673CD-3A63-7A4A-A605-1B0CB106E643}" type="presParOf" srcId="{CB49B3AA-9329-AA40-B646-72E4915E2B6C}" destId="{FB254C05-44DC-ED47-A173-289F4D9BF01A}" srcOrd="5" destOrd="0" presId="urn:microsoft.com/office/officeart/2005/8/layout/chevron1"/>
    <dgm:cxn modelId="{CD68553D-6185-6C4D-A9B6-056750A06A9A}" type="presParOf" srcId="{CB49B3AA-9329-AA40-B646-72E4915E2B6C}" destId="{78E5CDE8-D444-674F-BD09-2CB13EC1F11F}" srcOrd="6"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52949B5-54C3-A14A-9B88-F91581059582}" type="doc">
      <dgm:prSet loTypeId="urn:microsoft.com/office/officeart/2005/8/layout/lProcess3" loCatId="" qsTypeId="urn:microsoft.com/office/officeart/2005/8/quickstyle/simple1" qsCatId="simple" csTypeId="urn:microsoft.com/office/officeart/2005/8/colors/accent4_2" csCatId="accent4" phldr="1"/>
      <dgm:spPr/>
      <dgm:t>
        <a:bodyPr/>
        <a:lstStyle/>
        <a:p>
          <a:endParaRPr lang="en-US"/>
        </a:p>
      </dgm:t>
    </dgm:pt>
    <dgm:pt modelId="{3F6D7F3F-07AC-7446-A0BD-C5CA131B49DC}">
      <dgm:prSet phldrT="[Text]"/>
      <dgm:spPr/>
      <dgm:t>
        <a:bodyPr/>
        <a:lstStyle/>
        <a:p>
          <a:r>
            <a:rPr lang="en-US" dirty="0">
              <a:solidFill>
                <a:schemeClr val="tx1"/>
              </a:solidFill>
            </a:rPr>
            <a:t>Branch</a:t>
          </a:r>
        </a:p>
      </dgm:t>
    </dgm:pt>
    <dgm:pt modelId="{8ECB3636-64F0-A44E-B370-DF7AFED2ED61}" type="parTrans" cxnId="{27A7FF22-0A90-1749-A457-F12A56F46079}">
      <dgm:prSet/>
      <dgm:spPr/>
      <dgm:t>
        <a:bodyPr/>
        <a:lstStyle/>
        <a:p>
          <a:endParaRPr lang="en-US">
            <a:solidFill>
              <a:schemeClr val="tx1"/>
            </a:solidFill>
          </a:endParaRPr>
        </a:p>
      </dgm:t>
    </dgm:pt>
    <dgm:pt modelId="{778A6567-A6B3-3642-8CD3-39AA48FF7EC8}" type="sibTrans" cxnId="{27A7FF22-0A90-1749-A457-F12A56F46079}">
      <dgm:prSet/>
      <dgm:spPr/>
      <dgm:t>
        <a:bodyPr/>
        <a:lstStyle/>
        <a:p>
          <a:endParaRPr lang="en-US">
            <a:solidFill>
              <a:schemeClr val="tx1"/>
            </a:solidFill>
          </a:endParaRPr>
        </a:p>
      </dgm:t>
    </dgm:pt>
    <dgm:pt modelId="{AF549590-4F08-2A47-8883-2566FA41EC04}">
      <dgm:prSet phldrT="[Text]"/>
      <dgm:spPr/>
      <dgm:t>
        <a:bodyPr/>
        <a:lstStyle/>
        <a:p>
          <a:r>
            <a:rPr lang="en-US" dirty="0">
              <a:solidFill>
                <a:schemeClr val="tx1"/>
              </a:solidFill>
            </a:rPr>
            <a:t>Check git branch</a:t>
          </a:r>
        </a:p>
      </dgm:t>
    </dgm:pt>
    <dgm:pt modelId="{4F6214BD-ACEF-154D-8486-AD1EA4F475E8}" type="parTrans" cxnId="{2BAE8A85-E55D-7445-8905-0378CE020E08}">
      <dgm:prSet/>
      <dgm:spPr/>
      <dgm:t>
        <a:bodyPr/>
        <a:lstStyle/>
        <a:p>
          <a:endParaRPr lang="en-US">
            <a:solidFill>
              <a:schemeClr val="tx1"/>
            </a:solidFill>
          </a:endParaRPr>
        </a:p>
      </dgm:t>
    </dgm:pt>
    <dgm:pt modelId="{39EA7D9E-F38E-4E4B-BBC2-D4EF79DEAB12}" type="sibTrans" cxnId="{2BAE8A85-E55D-7445-8905-0378CE020E08}">
      <dgm:prSet/>
      <dgm:spPr/>
      <dgm:t>
        <a:bodyPr/>
        <a:lstStyle/>
        <a:p>
          <a:endParaRPr lang="en-US">
            <a:solidFill>
              <a:schemeClr val="tx1"/>
            </a:solidFill>
          </a:endParaRPr>
        </a:p>
      </dgm:t>
    </dgm:pt>
    <dgm:pt modelId="{CB0D6908-5424-6648-8341-B35FFD6CBE0C}">
      <dgm:prSet phldrT="[Text]"/>
      <dgm:spPr/>
      <dgm:t>
        <a:bodyPr/>
        <a:lstStyle/>
        <a:p>
          <a:r>
            <a:rPr lang="en-US" dirty="0">
              <a:solidFill>
                <a:schemeClr val="tx1"/>
              </a:solidFill>
            </a:rPr>
            <a:t>Create git branch</a:t>
          </a:r>
        </a:p>
      </dgm:t>
    </dgm:pt>
    <dgm:pt modelId="{83317553-ACC0-6B44-A5DA-82779011378A}" type="parTrans" cxnId="{AAD9698A-18CA-B049-9749-FF223DB261B6}">
      <dgm:prSet/>
      <dgm:spPr/>
      <dgm:t>
        <a:bodyPr/>
        <a:lstStyle/>
        <a:p>
          <a:endParaRPr lang="en-US">
            <a:solidFill>
              <a:schemeClr val="tx1"/>
            </a:solidFill>
          </a:endParaRPr>
        </a:p>
      </dgm:t>
    </dgm:pt>
    <dgm:pt modelId="{D020AABC-B3FD-1345-856F-E9C1AAF9F996}" type="sibTrans" cxnId="{AAD9698A-18CA-B049-9749-FF223DB261B6}">
      <dgm:prSet/>
      <dgm:spPr/>
      <dgm:t>
        <a:bodyPr/>
        <a:lstStyle/>
        <a:p>
          <a:endParaRPr lang="en-US">
            <a:solidFill>
              <a:schemeClr val="tx1"/>
            </a:solidFill>
          </a:endParaRPr>
        </a:p>
      </dgm:t>
    </dgm:pt>
    <dgm:pt modelId="{BE338BF0-4EAB-A047-B126-E8A26BB9560B}">
      <dgm:prSet phldrT="[Text]"/>
      <dgm:spPr/>
      <dgm:t>
        <a:bodyPr/>
        <a:lstStyle/>
        <a:p>
          <a:r>
            <a:rPr lang="en-US" dirty="0">
              <a:solidFill>
                <a:schemeClr val="tx1"/>
              </a:solidFill>
            </a:rPr>
            <a:t>Write</a:t>
          </a:r>
        </a:p>
      </dgm:t>
    </dgm:pt>
    <dgm:pt modelId="{10F54802-4F04-0942-A7B9-9DF7A30376D7}" type="parTrans" cxnId="{63DADAA6-270C-D949-B6F5-A5D9353AF9C6}">
      <dgm:prSet/>
      <dgm:spPr/>
      <dgm:t>
        <a:bodyPr/>
        <a:lstStyle/>
        <a:p>
          <a:endParaRPr lang="en-US">
            <a:solidFill>
              <a:schemeClr val="tx1"/>
            </a:solidFill>
          </a:endParaRPr>
        </a:p>
      </dgm:t>
    </dgm:pt>
    <dgm:pt modelId="{B914D006-C7A8-5D4F-AC5A-9E057D5291E8}" type="sibTrans" cxnId="{63DADAA6-270C-D949-B6F5-A5D9353AF9C6}">
      <dgm:prSet/>
      <dgm:spPr/>
      <dgm:t>
        <a:bodyPr/>
        <a:lstStyle/>
        <a:p>
          <a:endParaRPr lang="en-US">
            <a:solidFill>
              <a:schemeClr val="tx1"/>
            </a:solidFill>
          </a:endParaRPr>
        </a:p>
      </dgm:t>
    </dgm:pt>
    <dgm:pt modelId="{840BD113-8019-FA47-BD2D-4E3A583DD92C}">
      <dgm:prSet phldrT="[Text]"/>
      <dgm:spPr/>
      <dgm:t>
        <a:bodyPr/>
        <a:lstStyle/>
        <a:p>
          <a:r>
            <a:rPr lang="en-US" dirty="0">
              <a:solidFill>
                <a:schemeClr val="tx1"/>
              </a:solidFill>
            </a:rPr>
            <a:t>Write your code!</a:t>
          </a:r>
        </a:p>
      </dgm:t>
    </dgm:pt>
    <dgm:pt modelId="{13B15270-93AD-7F4A-8F67-F1CB764B5DE6}" type="parTrans" cxnId="{7B222A50-1895-FF42-B88E-1334F134E1C7}">
      <dgm:prSet/>
      <dgm:spPr/>
      <dgm:t>
        <a:bodyPr/>
        <a:lstStyle/>
        <a:p>
          <a:endParaRPr lang="en-US">
            <a:solidFill>
              <a:schemeClr val="tx1"/>
            </a:solidFill>
          </a:endParaRPr>
        </a:p>
      </dgm:t>
    </dgm:pt>
    <dgm:pt modelId="{984AAEAA-6C42-1445-83C6-09D16A571F10}" type="sibTrans" cxnId="{7B222A50-1895-FF42-B88E-1334F134E1C7}">
      <dgm:prSet/>
      <dgm:spPr/>
      <dgm:t>
        <a:bodyPr/>
        <a:lstStyle/>
        <a:p>
          <a:endParaRPr lang="en-US">
            <a:solidFill>
              <a:schemeClr val="tx1"/>
            </a:solidFill>
          </a:endParaRPr>
        </a:p>
      </dgm:t>
    </dgm:pt>
    <dgm:pt modelId="{163A707D-C168-5849-BCD2-EA30D4799431}">
      <dgm:prSet phldrT="[Text]"/>
      <dgm:spPr/>
      <dgm:t>
        <a:bodyPr/>
        <a:lstStyle/>
        <a:p>
          <a:r>
            <a:rPr lang="en-US" dirty="0">
              <a:solidFill>
                <a:schemeClr val="tx1"/>
              </a:solidFill>
            </a:rPr>
            <a:t>Push</a:t>
          </a:r>
        </a:p>
      </dgm:t>
    </dgm:pt>
    <dgm:pt modelId="{D9D8E37B-4A5E-4E47-947C-1777EBEB3B21}" type="parTrans" cxnId="{527899B4-54FB-B641-9F99-5EBFC24327DD}">
      <dgm:prSet/>
      <dgm:spPr/>
      <dgm:t>
        <a:bodyPr/>
        <a:lstStyle/>
        <a:p>
          <a:endParaRPr lang="en-US">
            <a:solidFill>
              <a:schemeClr val="tx1"/>
            </a:solidFill>
          </a:endParaRPr>
        </a:p>
      </dgm:t>
    </dgm:pt>
    <dgm:pt modelId="{359A22DC-0977-F24F-861F-EDE6950B64DE}" type="sibTrans" cxnId="{527899B4-54FB-B641-9F99-5EBFC24327DD}">
      <dgm:prSet/>
      <dgm:spPr/>
      <dgm:t>
        <a:bodyPr/>
        <a:lstStyle/>
        <a:p>
          <a:endParaRPr lang="en-US">
            <a:solidFill>
              <a:schemeClr val="tx1"/>
            </a:solidFill>
          </a:endParaRPr>
        </a:p>
      </dgm:t>
    </dgm:pt>
    <dgm:pt modelId="{85FC0344-2020-C243-B404-A5DE13D0991B}">
      <dgm:prSet phldrT="[Text]"/>
      <dgm:spPr/>
      <dgm:t>
        <a:bodyPr/>
        <a:lstStyle/>
        <a:p>
          <a:r>
            <a:rPr lang="en-US" dirty="0">
              <a:solidFill>
                <a:schemeClr val="tx1"/>
              </a:solidFill>
            </a:rPr>
            <a:t>Add your changes</a:t>
          </a:r>
        </a:p>
      </dgm:t>
    </dgm:pt>
    <dgm:pt modelId="{62E97631-E2BC-6849-99FA-FE63C1052BCD}" type="parTrans" cxnId="{BE99D943-3586-7641-A1A1-8598E3C5B62E}">
      <dgm:prSet/>
      <dgm:spPr/>
      <dgm:t>
        <a:bodyPr/>
        <a:lstStyle/>
        <a:p>
          <a:endParaRPr lang="en-US">
            <a:solidFill>
              <a:schemeClr val="tx1"/>
            </a:solidFill>
          </a:endParaRPr>
        </a:p>
      </dgm:t>
    </dgm:pt>
    <dgm:pt modelId="{4E5AAFD8-3228-FA40-B87C-B493269C8FE1}" type="sibTrans" cxnId="{BE99D943-3586-7641-A1A1-8598E3C5B62E}">
      <dgm:prSet/>
      <dgm:spPr/>
      <dgm:t>
        <a:bodyPr/>
        <a:lstStyle/>
        <a:p>
          <a:endParaRPr lang="en-US">
            <a:solidFill>
              <a:schemeClr val="tx1"/>
            </a:solidFill>
          </a:endParaRPr>
        </a:p>
      </dgm:t>
    </dgm:pt>
    <dgm:pt modelId="{7E0B54ED-FF88-DC4F-AF3C-665262A7D4A3}">
      <dgm:prSet phldrT="[Text]"/>
      <dgm:spPr/>
      <dgm:t>
        <a:bodyPr/>
        <a:lstStyle/>
        <a:p>
          <a:r>
            <a:rPr lang="en-US" dirty="0">
              <a:solidFill>
                <a:schemeClr val="tx1"/>
              </a:solidFill>
            </a:rPr>
            <a:t>Push your branch</a:t>
          </a:r>
        </a:p>
      </dgm:t>
    </dgm:pt>
    <dgm:pt modelId="{34D66994-97C0-BE47-B53A-5AF3FF0440A9}" type="parTrans" cxnId="{A743C581-AADD-984D-8B76-61D5AEB343C9}">
      <dgm:prSet/>
      <dgm:spPr/>
      <dgm:t>
        <a:bodyPr/>
        <a:lstStyle/>
        <a:p>
          <a:endParaRPr lang="en-US">
            <a:solidFill>
              <a:schemeClr val="tx1"/>
            </a:solidFill>
          </a:endParaRPr>
        </a:p>
      </dgm:t>
    </dgm:pt>
    <dgm:pt modelId="{52F129B7-AF42-EC46-AA4A-122B80BAB653}" type="sibTrans" cxnId="{A743C581-AADD-984D-8B76-61D5AEB343C9}">
      <dgm:prSet/>
      <dgm:spPr/>
      <dgm:t>
        <a:bodyPr/>
        <a:lstStyle/>
        <a:p>
          <a:endParaRPr lang="en-US">
            <a:solidFill>
              <a:schemeClr val="tx1"/>
            </a:solidFill>
          </a:endParaRPr>
        </a:p>
      </dgm:t>
    </dgm:pt>
    <dgm:pt modelId="{79D34AC9-FCF7-8D45-865D-8DF34E7C400B}">
      <dgm:prSet phldrT="[Text]"/>
      <dgm:spPr/>
      <dgm:t>
        <a:bodyPr/>
        <a:lstStyle/>
        <a:p>
          <a:r>
            <a:rPr lang="en-US" dirty="0">
              <a:solidFill>
                <a:schemeClr val="tx1"/>
              </a:solidFill>
            </a:rPr>
            <a:t>Merge</a:t>
          </a:r>
        </a:p>
      </dgm:t>
    </dgm:pt>
    <dgm:pt modelId="{FB0A04B7-9A01-3447-8DF1-6E479B5654C5}" type="parTrans" cxnId="{57678CD3-A7C7-204A-A46E-8DE8585FA4B4}">
      <dgm:prSet/>
      <dgm:spPr/>
      <dgm:t>
        <a:bodyPr/>
        <a:lstStyle/>
        <a:p>
          <a:endParaRPr lang="en-US"/>
        </a:p>
      </dgm:t>
    </dgm:pt>
    <dgm:pt modelId="{9FCD4890-B05D-734A-BC65-F24A07A80403}" type="sibTrans" cxnId="{57678CD3-A7C7-204A-A46E-8DE8585FA4B4}">
      <dgm:prSet/>
      <dgm:spPr/>
      <dgm:t>
        <a:bodyPr/>
        <a:lstStyle/>
        <a:p>
          <a:endParaRPr lang="en-US"/>
        </a:p>
      </dgm:t>
    </dgm:pt>
    <dgm:pt modelId="{0B75C843-0E32-D84B-99B9-4A8FD1903FD0}">
      <dgm:prSet phldrT="[Text]"/>
      <dgm:spPr/>
      <dgm:t>
        <a:bodyPr/>
        <a:lstStyle/>
        <a:p>
          <a:r>
            <a:rPr lang="en-US" dirty="0">
              <a:solidFill>
                <a:schemeClr val="tx1"/>
              </a:solidFill>
            </a:rPr>
            <a:t>Commit the changes</a:t>
          </a:r>
        </a:p>
      </dgm:t>
    </dgm:pt>
    <dgm:pt modelId="{7E866D5F-B6C9-5D4E-905F-553B4C05E1CC}" type="parTrans" cxnId="{EE1DAA7D-9628-7849-90F4-506CDB521129}">
      <dgm:prSet/>
      <dgm:spPr/>
      <dgm:t>
        <a:bodyPr/>
        <a:lstStyle/>
        <a:p>
          <a:endParaRPr lang="en-US"/>
        </a:p>
      </dgm:t>
    </dgm:pt>
    <dgm:pt modelId="{49E82BCA-65F3-D74E-9162-DCADA1C3CFD1}" type="sibTrans" cxnId="{EE1DAA7D-9628-7849-90F4-506CDB521129}">
      <dgm:prSet/>
      <dgm:spPr/>
      <dgm:t>
        <a:bodyPr/>
        <a:lstStyle/>
        <a:p>
          <a:endParaRPr lang="en-US"/>
        </a:p>
      </dgm:t>
    </dgm:pt>
    <dgm:pt modelId="{F3895514-A1CB-B94E-A386-D783E848E2AF}">
      <dgm:prSet phldrT="[Text]"/>
      <dgm:spPr/>
      <dgm:t>
        <a:bodyPr/>
        <a:lstStyle/>
        <a:p>
          <a:r>
            <a:rPr lang="en-US" dirty="0">
              <a:solidFill>
                <a:schemeClr val="tx1"/>
              </a:solidFill>
            </a:rPr>
            <a:t>Review your code</a:t>
          </a:r>
        </a:p>
      </dgm:t>
    </dgm:pt>
    <dgm:pt modelId="{FB8836DF-A9F6-4141-BD33-D7807A820A9F}" type="parTrans" cxnId="{B61C8087-9435-8742-89BF-A41D6DA8BA91}">
      <dgm:prSet/>
      <dgm:spPr/>
      <dgm:t>
        <a:bodyPr/>
        <a:lstStyle/>
        <a:p>
          <a:endParaRPr lang="en-US"/>
        </a:p>
      </dgm:t>
    </dgm:pt>
    <dgm:pt modelId="{8905F385-AAA0-3745-B694-AA1EE611D369}" type="sibTrans" cxnId="{B61C8087-9435-8742-89BF-A41D6DA8BA91}">
      <dgm:prSet/>
      <dgm:spPr/>
      <dgm:t>
        <a:bodyPr/>
        <a:lstStyle/>
        <a:p>
          <a:endParaRPr lang="en-US"/>
        </a:p>
      </dgm:t>
    </dgm:pt>
    <dgm:pt modelId="{373A08DA-47FE-7949-A692-346B2867C117}">
      <dgm:prSet phldrT="[Text]"/>
      <dgm:spPr/>
      <dgm:t>
        <a:bodyPr/>
        <a:lstStyle/>
        <a:p>
          <a:r>
            <a:rPr lang="en-US" dirty="0">
              <a:solidFill>
                <a:schemeClr val="tx1"/>
              </a:solidFill>
            </a:rPr>
            <a:t>Merge your branches</a:t>
          </a:r>
        </a:p>
      </dgm:t>
    </dgm:pt>
    <dgm:pt modelId="{177202E8-1415-AE4D-94B3-179B67BB079F}" type="parTrans" cxnId="{5AD9FFCB-A915-9140-97B3-15D5345D8714}">
      <dgm:prSet/>
      <dgm:spPr/>
      <dgm:t>
        <a:bodyPr/>
        <a:lstStyle/>
        <a:p>
          <a:endParaRPr lang="en-US"/>
        </a:p>
      </dgm:t>
    </dgm:pt>
    <dgm:pt modelId="{AB37C84D-9335-D240-A20A-A6B6CD50C0D6}" type="sibTrans" cxnId="{5AD9FFCB-A915-9140-97B3-15D5345D8714}">
      <dgm:prSet/>
      <dgm:spPr/>
      <dgm:t>
        <a:bodyPr/>
        <a:lstStyle/>
        <a:p>
          <a:endParaRPr lang="en-US"/>
        </a:p>
      </dgm:t>
    </dgm:pt>
    <dgm:pt modelId="{419A29DB-4E2C-1649-8AA2-E4FFA4EF598B}">
      <dgm:prSet phldrT="[Text]"/>
      <dgm:spPr/>
      <dgm:t>
        <a:bodyPr/>
        <a:lstStyle/>
        <a:p>
          <a:r>
            <a:rPr lang="en-US" dirty="0">
              <a:solidFill>
                <a:schemeClr val="tx1"/>
              </a:solidFill>
            </a:rPr>
            <a:t>Merge branch into master</a:t>
          </a:r>
        </a:p>
      </dgm:t>
    </dgm:pt>
    <dgm:pt modelId="{75AE47AF-EE37-A44E-A845-DFF62924F42B}" type="parTrans" cxnId="{0306191C-10DC-DC47-8327-CA9C4469BAE4}">
      <dgm:prSet/>
      <dgm:spPr/>
      <dgm:t>
        <a:bodyPr/>
        <a:lstStyle/>
        <a:p>
          <a:endParaRPr lang="en-US"/>
        </a:p>
      </dgm:t>
    </dgm:pt>
    <dgm:pt modelId="{45D72C54-0EF7-4942-8730-53E04D8AEAEF}" type="sibTrans" cxnId="{0306191C-10DC-DC47-8327-CA9C4469BAE4}">
      <dgm:prSet/>
      <dgm:spPr/>
      <dgm:t>
        <a:bodyPr/>
        <a:lstStyle/>
        <a:p>
          <a:endParaRPr lang="en-US"/>
        </a:p>
      </dgm:t>
    </dgm:pt>
    <dgm:pt modelId="{B7DA2479-65BD-F94E-9787-69A6D3085426}" type="pres">
      <dgm:prSet presAssocID="{B52949B5-54C3-A14A-9B88-F91581059582}" presName="Name0" presStyleCnt="0">
        <dgm:presLayoutVars>
          <dgm:chPref val="3"/>
          <dgm:dir/>
          <dgm:animLvl val="lvl"/>
          <dgm:resizeHandles/>
        </dgm:presLayoutVars>
      </dgm:prSet>
      <dgm:spPr/>
    </dgm:pt>
    <dgm:pt modelId="{D8D1A1FD-FD3E-9F46-887D-0CD94A5B4B67}" type="pres">
      <dgm:prSet presAssocID="{3F6D7F3F-07AC-7446-A0BD-C5CA131B49DC}" presName="horFlow" presStyleCnt="0"/>
      <dgm:spPr/>
    </dgm:pt>
    <dgm:pt modelId="{364EAF1D-F3E9-654B-8565-A6C955A01480}" type="pres">
      <dgm:prSet presAssocID="{3F6D7F3F-07AC-7446-A0BD-C5CA131B49DC}" presName="bigChev" presStyleLbl="node1" presStyleIdx="0" presStyleCnt="4"/>
      <dgm:spPr/>
    </dgm:pt>
    <dgm:pt modelId="{8FCBC295-DC3C-AB4F-83CD-AC50E4F71ADA}" type="pres">
      <dgm:prSet presAssocID="{4F6214BD-ACEF-154D-8486-AD1EA4F475E8}" presName="parTrans" presStyleCnt="0"/>
      <dgm:spPr/>
    </dgm:pt>
    <dgm:pt modelId="{FFCF8BED-F30C-C04C-99EC-60060361EEBB}" type="pres">
      <dgm:prSet presAssocID="{AF549590-4F08-2A47-8883-2566FA41EC04}" presName="node" presStyleLbl="alignAccFollowNode1" presStyleIdx="0" presStyleCnt="9">
        <dgm:presLayoutVars>
          <dgm:bulletEnabled val="1"/>
        </dgm:presLayoutVars>
      </dgm:prSet>
      <dgm:spPr/>
    </dgm:pt>
    <dgm:pt modelId="{892DDD2D-059C-0243-92FF-174C25653022}" type="pres">
      <dgm:prSet presAssocID="{39EA7D9E-F38E-4E4B-BBC2-D4EF79DEAB12}" presName="sibTrans" presStyleCnt="0"/>
      <dgm:spPr/>
    </dgm:pt>
    <dgm:pt modelId="{F4FBA168-CC06-2244-87BE-CE39C018562F}" type="pres">
      <dgm:prSet presAssocID="{CB0D6908-5424-6648-8341-B35FFD6CBE0C}" presName="node" presStyleLbl="alignAccFollowNode1" presStyleIdx="1" presStyleCnt="9">
        <dgm:presLayoutVars>
          <dgm:bulletEnabled val="1"/>
        </dgm:presLayoutVars>
      </dgm:prSet>
      <dgm:spPr/>
    </dgm:pt>
    <dgm:pt modelId="{1CAE4564-11EB-AC41-A97E-2C246D56FCBD}" type="pres">
      <dgm:prSet presAssocID="{3F6D7F3F-07AC-7446-A0BD-C5CA131B49DC}" presName="vSp" presStyleCnt="0"/>
      <dgm:spPr/>
    </dgm:pt>
    <dgm:pt modelId="{FA15A754-2437-004F-B94A-6172F2DA8BC5}" type="pres">
      <dgm:prSet presAssocID="{BE338BF0-4EAB-A047-B126-E8A26BB9560B}" presName="horFlow" presStyleCnt="0"/>
      <dgm:spPr/>
    </dgm:pt>
    <dgm:pt modelId="{C9FAEF1F-96A4-DD49-9846-9E02BC893814}" type="pres">
      <dgm:prSet presAssocID="{BE338BF0-4EAB-A047-B126-E8A26BB9560B}" presName="bigChev" presStyleLbl="node1" presStyleIdx="1" presStyleCnt="4"/>
      <dgm:spPr/>
    </dgm:pt>
    <dgm:pt modelId="{BCA74BBF-7D17-904B-B533-7FBED9674D4B}" type="pres">
      <dgm:prSet presAssocID="{13B15270-93AD-7F4A-8F67-F1CB764B5DE6}" presName="parTrans" presStyleCnt="0"/>
      <dgm:spPr/>
    </dgm:pt>
    <dgm:pt modelId="{C9AA3561-4D7D-494E-BEE8-40F660EF0644}" type="pres">
      <dgm:prSet presAssocID="{840BD113-8019-FA47-BD2D-4E3A583DD92C}" presName="node" presStyleLbl="alignAccFollowNode1" presStyleIdx="2" presStyleCnt="9">
        <dgm:presLayoutVars>
          <dgm:bulletEnabled val="1"/>
        </dgm:presLayoutVars>
      </dgm:prSet>
      <dgm:spPr/>
    </dgm:pt>
    <dgm:pt modelId="{6DC73847-3794-2B4B-902F-727D31FC06E7}" type="pres">
      <dgm:prSet presAssocID="{BE338BF0-4EAB-A047-B126-E8A26BB9560B}" presName="vSp" presStyleCnt="0"/>
      <dgm:spPr/>
    </dgm:pt>
    <dgm:pt modelId="{3576D07C-6975-9D4B-923B-B5ACCE4C94B3}" type="pres">
      <dgm:prSet presAssocID="{163A707D-C168-5849-BCD2-EA30D4799431}" presName="horFlow" presStyleCnt="0"/>
      <dgm:spPr/>
    </dgm:pt>
    <dgm:pt modelId="{84BF26B2-2EBE-844D-BA1B-A59462F5DF18}" type="pres">
      <dgm:prSet presAssocID="{163A707D-C168-5849-BCD2-EA30D4799431}" presName="bigChev" presStyleLbl="node1" presStyleIdx="2" presStyleCnt="4"/>
      <dgm:spPr/>
    </dgm:pt>
    <dgm:pt modelId="{1253214E-3C48-784E-8468-EC5C68894BCD}" type="pres">
      <dgm:prSet presAssocID="{62E97631-E2BC-6849-99FA-FE63C1052BCD}" presName="parTrans" presStyleCnt="0"/>
      <dgm:spPr/>
    </dgm:pt>
    <dgm:pt modelId="{4D9528F7-1281-FF4C-98BD-4BBB00D100B5}" type="pres">
      <dgm:prSet presAssocID="{85FC0344-2020-C243-B404-A5DE13D0991B}" presName="node" presStyleLbl="alignAccFollowNode1" presStyleIdx="3" presStyleCnt="9">
        <dgm:presLayoutVars>
          <dgm:bulletEnabled val="1"/>
        </dgm:presLayoutVars>
      </dgm:prSet>
      <dgm:spPr/>
    </dgm:pt>
    <dgm:pt modelId="{8173B9A4-36A2-7A44-ADD6-E4368CBF4888}" type="pres">
      <dgm:prSet presAssocID="{4E5AAFD8-3228-FA40-B87C-B493269C8FE1}" presName="sibTrans" presStyleCnt="0"/>
      <dgm:spPr/>
    </dgm:pt>
    <dgm:pt modelId="{E06885A9-74BB-1F49-8F4F-1990B7E79939}" type="pres">
      <dgm:prSet presAssocID="{0B75C843-0E32-D84B-99B9-4A8FD1903FD0}" presName="node" presStyleLbl="alignAccFollowNode1" presStyleIdx="4" presStyleCnt="9">
        <dgm:presLayoutVars>
          <dgm:bulletEnabled val="1"/>
        </dgm:presLayoutVars>
      </dgm:prSet>
      <dgm:spPr/>
    </dgm:pt>
    <dgm:pt modelId="{80414672-54C0-6341-A196-93E9BB3DA2C3}" type="pres">
      <dgm:prSet presAssocID="{49E82BCA-65F3-D74E-9162-DCADA1C3CFD1}" presName="sibTrans" presStyleCnt="0"/>
      <dgm:spPr/>
    </dgm:pt>
    <dgm:pt modelId="{D1D5E333-230D-2441-A3E9-B6C8C398A80F}" type="pres">
      <dgm:prSet presAssocID="{7E0B54ED-FF88-DC4F-AF3C-665262A7D4A3}" presName="node" presStyleLbl="alignAccFollowNode1" presStyleIdx="5" presStyleCnt="9">
        <dgm:presLayoutVars>
          <dgm:bulletEnabled val="1"/>
        </dgm:presLayoutVars>
      </dgm:prSet>
      <dgm:spPr/>
    </dgm:pt>
    <dgm:pt modelId="{6666D203-D7E8-804A-BB13-232FCC940CA4}" type="pres">
      <dgm:prSet presAssocID="{163A707D-C168-5849-BCD2-EA30D4799431}" presName="vSp" presStyleCnt="0"/>
      <dgm:spPr/>
    </dgm:pt>
    <dgm:pt modelId="{45B801D9-1E27-0046-9176-39B35E688F91}" type="pres">
      <dgm:prSet presAssocID="{79D34AC9-FCF7-8D45-865D-8DF34E7C400B}" presName="horFlow" presStyleCnt="0"/>
      <dgm:spPr/>
    </dgm:pt>
    <dgm:pt modelId="{37C06B9A-6172-564B-AA06-376A68814592}" type="pres">
      <dgm:prSet presAssocID="{79D34AC9-FCF7-8D45-865D-8DF34E7C400B}" presName="bigChev" presStyleLbl="node1" presStyleIdx="3" presStyleCnt="4"/>
      <dgm:spPr/>
    </dgm:pt>
    <dgm:pt modelId="{69E3C667-FB00-F341-97C0-F1EAC45018A8}" type="pres">
      <dgm:prSet presAssocID="{FB8836DF-A9F6-4141-BD33-D7807A820A9F}" presName="parTrans" presStyleCnt="0"/>
      <dgm:spPr/>
    </dgm:pt>
    <dgm:pt modelId="{057D2188-EFA4-E74A-BD83-55D3B35B8CC2}" type="pres">
      <dgm:prSet presAssocID="{F3895514-A1CB-B94E-A386-D783E848E2AF}" presName="node" presStyleLbl="alignAccFollowNode1" presStyleIdx="6" presStyleCnt="9">
        <dgm:presLayoutVars>
          <dgm:bulletEnabled val="1"/>
        </dgm:presLayoutVars>
      </dgm:prSet>
      <dgm:spPr/>
    </dgm:pt>
    <dgm:pt modelId="{0E4D1793-0A52-FF4A-A6A7-5A018F3E25DF}" type="pres">
      <dgm:prSet presAssocID="{8905F385-AAA0-3745-B694-AA1EE611D369}" presName="sibTrans" presStyleCnt="0"/>
      <dgm:spPr/>
    </dgm:pt>
    <dgm:pt modelId="{04BD7D88-04F3-A242-8C36-033250EF6413}" type="pres">
      <dgm:prSet presAssocID="{373A08DA-47FE-7949-A692-346B2867C117}" presName="node" presStyleLbl="alignAccFollowNode1" presStyleIdx="7" presStyleCnt="9">
        <dgm:presLayoutVars>
          <dgm:bulletEnabled val="1"/>
        </dgm:presLayoutVars>
      </dgm:prSet>
      <dgm:spPr/>
    </dgm:pt>
    <dgm:pt modelId="{BA0654F7-CF57-E545-BF48-2F4ED11727EF}" type="pres">
      <dgm:prSet presAssocID="{AB37C84D-9335-D240-A20A-A6B6CD50C0D6}" presName="sibTrans" presStyleCnt="0"/>
      <dgm:spPr/>
    </dgm:pt>
    <dgm:pt modelId="{6280422B-1B6A-164C-B152-CF30FB716066}" type="pres">
      <dgm:prSet presAssocID="{419A29DB-4E2C-1649-8AA2-E4FFA4EF598B}" presName="node" presStyleLbl="alignAccFollowNode1" presStyleIdx="8" presStyleCnt="9">
        <dgm:presLayoutVars>
          <dgm:bulletEnabled val="1"/>
        </dgm:presLayoutVars>
      </dgm:prSet>
      <dgm:spPr/>
    </dgm:pt>
  </dgm:ptLst>
  <dgm:cxnLst>
    <dgm:cxn modelId="{0306191C-10DC-DC47-8327-CA9C4469BAE4}" srcId="{79D34AC9-FCF7-8D45-865D-8DF34E7C400B}" destId="{419A29DB-4E2C-1649-8AA2-E4FFA4EF598B}" srcOrd="2" destOrd="0" parTransId="{75AE47AF-EE37-A44E-A845-DFF62924F42B}" sibTransId="{45D72C54-0EF7-4942-8730-53E04D8AEAEF}"/>
    <dgm:cxn modelId="{27A7FF22-0A90-1749-A457-F12A56F46079}" srcId="{B52949B5-54C3-A14A-9B88-F91581059582}" destId="{3F6D7F3F-07AC-7446-A0BD-C5CA131B49DC}" srcOrd="0" destOrd="0" parTransId="{8ECB3636-64F0-A44E-B370-DF7AFED2ED61}" sibTransId="{778A6567-A6B3-3642-8CD3-39AA48FF7EC8}"/>
    <dgm:cxn modelId="{A8940C29-5179-7943-88BD-6A9D1FA5A800}" type="presOf" srcId="{840BD113-8019-FA47-BD2D-4E3A583DD92C}" destId="{C9AA3561-4D7D-494E-BEE8-40F660EF0644}" srcOrd="0" destOrd="0" presId="urn:microsoft.com/office/officeart/2005/8/layout/lProcess3"/>
    <dgm:cxn modelId="{8A663C37-B8DA-9F4F-AB77-546E0C68C083}" type="presOf" srcId="{79D34AC9-FCF7-8D45-865D-8DF34E7C400B}" destId="{37C06B9A-6172-564B-AA06-376A68814592}" srcOrd="0" destOrd="0" presId="urn:microsoft.com/office/officeart/2005/8/layout/lProcess3"/>
    <dgm:cxn modelId="{EBF8D863-61FB-144C-A63B-982936927152}" type="presOf" srcId="{BE338BF0-4EAB-A047-B126-E8A26BB9560B}" destId="{C9FAEF1F-96A4-DD49-9846-9E02BC893814}" srcOrd="0" destOrd="0" presId="urn:microsoft.com/office/officeart/2005/8/layout/lProcess3"/>
    <dgm:cxn modelId="{BE99D943-3586-7641-A1A1-8598E3C5B62E}" srcId="{163A707D-C168-5849-BCD2-EA30D4799431}" destId="{85FC0344-2020-C243-B404-A5DE13D0991B}" srcOrd="0" destOrd="0" parTransId="{62E97631-E2BC-6849-99FA-FE63C1052BCD}" sibTransId="{4E5AAFD8-3228-FA40-B87C-B493269C8FE1}"/>
    <dgm:cxn modelId="{41F6BF69-90AF-9543-B4AD-4068E5BA6988}" type="presOf" srcId="{373A08DA-47FE-7949-A692-346B2867C117}" destId="{04BD7D88-04F3-A242-8C36-033250EF6413}" srcOrd="0" destOrd="0" presId="urn:microsoft.com/office/officeart/2005/8/layout/lProcess3"/>
    <dgm:cxn modelId="{4E2B7E6A-52FE-744F-BF0B-499B0526E423}" type="presOf" srcId="{7E0B54ED-FF88-DC4F-AF3C-665262A7D4A3}" destId="{D1D5E333-230D-2441-A3E9-B6C8C398A80F}" srcOrd="0" destOrd="0" presId="urn:microsoft.com/office/officeart/2005/8/layout/lProcess3"/>
    <dgm:cxn modelId="{7B222A50-1895-FF42-B88E-1334F134E1C7}" srcId="{BE338BF0-4EAB-A047-B126-E8A26BB9560B}" destId="{840BD113-8019-FA47-BD2D-4E3A583DD92C}" srcOrd="0" destOrd="0" parTransId="{13B15270-93AD-7F4A-8F67-F1CB764B5DE6}" sibTransId="{984AAEAA-6C42-1445-83C6-09D16A571F10}"/>
    <dgm:cxn modelId="{604FF850-8D56-8943-AB2E-DF1487EEB7EA}" type="presOf" srcId="{F3895514-A1CB-B94E-A386-D783E848E2AF}" destId="{057D2188-EFA4-E74A-BD83-55D3B35B8CC2}" srcOrd="0" destOrd="0" presId="urn:microsoft.com/office/officeart/2005/8/layout/lProcess3"/>
    <dgm:cxn modelId="{83484154-B607-9B4F-AC1A-94981BF31BBD}" type="presOf" srcId="{163A707D-C168-5849-BCD2-EA30D4799431}" destId="{84BF26B2-2EBE-844D-BA1B-A59462F5DF18}" srcOrd="0" destOrd="0" presId="urn:microsoft.com/office/officeart/2005/8/layout/lProcess3"/>
    <dgm:cxn modelId="{56F37E76-52E5-A149-83EA-6CD25FA0B5A0}" type="presOf" srcId="{0B75C843-0E32-D84B-99B9-4A8FD1903FD0}" destId="{E06885A9-74BB-1F49-8F4F-1990B7E79939}" srcOrd="0" destOrd="0" presId="urn:microsoft.com/office/officeart/2005/8/layout/lProcess3"/>
    <dgm:cxn modelId="{E9D0F358-D833-734A-B381-85CDFB8A8EA6}" type="presOf" srcId="{3F6D7F3F-07AC-7446-A0BD-C5CA131B49DC}" destId="{364EAF1D-F3E9-654B-8565-A6C955A01480}" srcOrd="0" destOrd="0" presId="urn:microsoft.com/office/officeart/2005/8/layout/lProcess3"/>
    <dgm:cxn modelId="{EE1DAA7D-9628-7849-90F4-506CDB521129}" srcId="{163A707D-C168-5849-BCD2-EA30D4799431}" destId="{0B75C843-0E32-D84B-99B9-4A8FD1903FD0}" srcOrd="1" destOrd="0" parTransId="{7E866D5F-B6C9-5D4E-905F-553B4C05E1CC}" sibTransId="{49E82BCA-65F3-D74E-9162-DCADA1C3CFD1}"/>
    <dgm:cxn modelId="{A743C581-AADD-984D-8B76-61D5AEB343C9}" srcId="{163A707D-C168-5849-BCD2-EA30D4799431}" destId="{7E0B54ED-FF88-DC4F-AF3C-665262A7D4A3}" srcOrd="2" destOrd="0" parTransId="{34D66994-97C0-BE47-B53A-5AF3FF0440A9}" sibTransId="{52F129B7-AF42-EC46-AA4A-122B80BAB653}"/>
    <dgm:cxn modelId="{99AFFB84-2C81-1F49-A23C-63221428831E}" type="presOf" srcId="{AF549590-4F08-2A47-8883-2566FA41EC04}" destId="{FFCF8BED-F30C-C04C-99EC-60060361EEBB}" srcOrd="0" destOrd="0" presId="urn:microsoft.com/office/officeart/2005/8/layout/lProcess3"/>
    <dgm:cxn modelId="{2BAE8A85-E55D-7445-8905-0378CE020E08}" srcId="{3F6D7F3F-07AC-7446-A0BD-C5CA131B49DC}" destId="{AF549590-4F08-2A47-8883-2566FA41EC04}" srcOrd="0" destOrd="0" parTransId="{4F6214BD-ACEF-154D-8486-AD1EA4F475E8}" sibTransId="{39EA7D9E-F38E-4E4B-BBC2-D4EF79DEAB12}"/>
    <dgm:cxn modelId="{B61C8087-9435-8742-89BF-A41D6DA8BA91}" srcId="{79D34AC9-FCF7-8D45-865D-8DF34E7C400B}" destId="{F3895514-A1CB-B94E-A386-D783E848E2AF}" srcOrd="0" destOrd="0" parTransId="{FB8836DF-A9F6-4141-BD33-D7807A820A9F}" sibTransId="{8905F385-AAA0-3745-B694-AA1EE611D369}"/>
    <dgm:cxn modelId="{AAD9698A-18CA-B049-9749-FF223DB261B6}" srcId="{3F6D7F3F-07AC-7446-A0BD-C5CA131B49DC}" destId="{CB0D6908-5424-6648-8341-B35FFD6CBE0C}" srcOrd="1" destOrd="0" parTransId="{83317553-ACC0-6B44-A5DA-82779011378A}" sibTransId="{D020AABC-B3FD-1345-856F-E9C1AAF9F996}"/>
    <dgm:cxn modelId="{63DADAA6-270C-D949-B6F5-A5D9353AF9C6}" srcId="{B52949B5-54C3-A14A-9B88-F91581059582}" destId="{BE338BF0-4EAB-A047-B126-E8A26BB9560B}" srcOrd="1" destOrd="0" parTransId="{10F54802-4F04-0942-A7B9-9DF7A30376D7}" sibTransId="{B914D006-C7A8-5D4F-AC5A-9E057D5291E8}"/>
    <dgm:cxn modelId="{4DAA6FA7-E724-9A44-8B21-A613E6496ED3}" type="presOf" srcId="{419A29DB-4E2C-1649-8AA2-E4FFA4EF598B}" destId="{6280422B-1B6A-164C-B152-CF30FB716066}" srcOrd="0" destOrd="0" presId="urn:microsoft.com/office/officeart/2005/8/layout/lProcess3"/>
    <dgm:cxn modelId="{216741B2-5ECA-1843-816D-1502A5B5EE9A}" type="presOf" srcId="{B52949B5-54C3-A14A-9B88-F91581059582}" destId="{B7DA2479-65BD-F94E-9787-69A6D3085426}" srcOrd="0" destOrd="0" presId="urn:microsoft.com/office/officeart/2005/8/layout/lProcess3"/>
    <dgm:cxn modelId="{527899B4-54FB-B641-9F99-5EBFC24327DD}" srcId="{B52949B5-54C3-A14A-9B88-F91581059582}" destId="{163A707D-C168-5849-BCD2-EA30D4799431}" srcOrd="2" destOrd="0" parTransId="{D9D8E37B-4A5E-4E47-947C-1777EBEB3B21}" sibTransId="{359A22DC-0977-F24F-861F-EDE6950B64DE}"/>
    <dgm:cxn modelId="{7F4143BD-50F1-C24C-B4CB-D166102F8869}" type="presOf" srcId="{85FC0344-2020-C243-B404-A5DE13D0991B}" destId="{4D9528F7-1281-FF4C-98BD-4BBB00D100B5}" srcOrd="0" destOrd="0" presId="urn:microsoft.com/office/officeart/2005/8/layout/lProcess3"/>
    <dgm:cxn modelId="{5AD9FFCB-A915-9140-97B3-15D5345D8714}" srcId="{79D34AC9-FCF7-8D45-865D-8DF34E7C400B}" destId="{373A08DA-47FE-7949-A692-346B2867C117}" srcOrd="1" destOrd="0" parTransId="{177202E8-1415-AE4D-94B3-179B67BB079F}" sibTransId="{AB37C84D-9335-D240-A20A-A6B6CD50C0D6}"/>
    <dgm:cxn modelId="{57678CD3-A7C7-204A-A46E-8DE8585FA4B4}" srcId="{B52949B5-54C3-A14A-9B88-F91581059582}" destId="{79D34AC9-FCF7-8D45-865D-8DF34E7C400B}" srcOrd="3" destOrd="0" parTransId="{FB0A04B7-9A01-3447-8DF1-6E479B5654C5}" sibTransId="{9FCD4890-B05D-734A-BC65-F24A07A80403}"/>
    <dgm:cxn modelId="{14C458E4-CE1C-F044-82CB-C31F7341CAC3}" type="presOf" srcId="{CB0D6908-5424-6648-8341-B35FFD6CBE0C}" destId="{F4FBA168-CC06-2244-87BE-CE39C018562F}" srcOrd="0" destOrd="0" presId="urn:microsoft.com/office/officeart/2005/8/layout/lProcess3"/>
    <dgm:cxn modelId="{8A8CD897-7DB2-EE45-B0E3-1AB8DECC1078}" type="presParOf" srcId="{B7DA2479-65BD-F94E-9787-69A6D3085426}" destId="{D8D1A1FD-FD3E-9F46-887D-0CD94A5B4B67}" srcOrd="0" destOrd="0" presId="urn:microsoft.com/office/officeart/2005/8/layout/lProcess3"/>
    <dgm:cxn modelId="{6427BBB6-9D81-7A46-97A0-DDBF8331D7C2}" type="presParOf" srcId="{D8D1A1FD-FD3E-9F46-887D-0CD94A5B4B67}" destId="{364EAF1D-F3E9-654B-8565-A6C955A01480}" srcOrd="0" destOrd="0" presId="urn:microsoft.com/office/officeart/2005/8/layout/lProcess3"/>
    <dgm:cxn modelId="{4A481CCE-8661-9D43-B3C1-C99C6CBAC7E0}" type="presParOf" srcId="{D8D1A1FD-FD3E-9F46-887D-0CD94A5B4B67}" destId="{8FCBC295-DC3C-AB4F-83CD-AC50E4F71ADA}" srcOrd="1" destOrd="0" presId="urn:microsoft.com/office/officeart/2005/8/layout/lProcess3"/>
    <dgm:cxn modelId="{028C49AD-DA86-E346-8DA3-141B033C4236}" type="presParOf" srcId="{D8D1A1FD-FD3E-9F46-887D-0CD94A5B4B67}" destId="{FFCF8BED-F30C-C04C-99EC-60060361EEBB}" srcOrd="2" destOrd="0" presId="urn:microsoft.com/office/officeart/2005/8/layout/lProcess3"/>
    <dgm:cxn modelId="{23182FD7-2235-2A49-82C7-3ED1834EF7BF}" type="presParOf" srcId="{D8D1A1FD-FD3E-9F46-887D-0CD94A5B4B67}" destId="{892DDD2D-059C-0243-92FF-174C25653022}" srcOrd="3" destOrd="0" presId="urn:microsoft.com/office/officeart/2005/8/layout/lProcess3"/>
    <dgm:cxn modelId="{AD84D2E4-62DC-B241-AC99-D5B95107621C}" type="presParOf" srcId="{D8D1A1FD-FD3E-9F46-887D-0CD94A5B4B67}" destId="{F4FBA168-CC06-2244-87BE-CE39C018562F}" srcOrd="4" destOrd="0" presId="urn:microsoft.com/office/officeart/2005/8/layout/lProcess3"/>
    <dgm:cxn modelId="{F6DC26DD-3FFD-AA44-BD08-44C883E9563C}" type="presParOf" srcId="{B7DA2479-65BD-F94E-9787-69A6D3085426}" destId="{1CAE4564-11EB-AC41-A97E-2C246D56FCBD}" srcOrd="1" destOrd="0" presId="urn:microsoft.com/office/officeart/2005/8/layout/lProcess3"/>
    <dgm:cxn modelId="{B5E78B28-F906-2D4A-9F3B-3B94C4AC5743}" type="presParOf" srcId="{B7DA2479-65BD-F94E-9787-69A6D3085426}" destId="{FA15A754-2437-004F-B94A-6172F2DA8BC5}" srcOrd="2" destOrd="0" presId="urn:microsoft.com/office/officeart/2005/8/layout/lProcess3"/>
    <dgm:cxn modelId="{BC585610-8791-914D-BBBA-82427ADB665E}" type="presParOf" srcId="{FA15A754-2437-004F-B94A-6172F2DA8BC5}" destId="{C9FAEF1F-96A4-DD49-9846-9E02BC893814}" srcOrd="0" destOrd="0" presId="urn:microsoft.com/office/officeart/2005/8/layout/lProcess3"/>
    <dgm:cxn modelId="{E709E3BE-42FF-D84E-8330-F00D6B263996}" type="presParOf" srcId="{FA15A754-2437-004F-B94A-6172F2DA8BC5}" destId="{BCA74BBF-7D17-904B-B533-7FBED9674D4B}" srcOrd="1" destOrd="0" presId="urn:microsoft.com/office/officeart/2005/8/layout/lProcess3"/>
    <dgm:cxn modelId="{992832E4-8446-6F44-94F9-AB7A4E6CDAF2}" type="presParOf" srcId="{FA15A754-2437-004F-B94A-6172F2DA8BC5}" destId="{C9AA3561-4D7D-494E-BEE8-40F660EF0644}" srcOrd="2" destOrd="0" presId="urn:microsoft.com/office/officeart/2005/8/layout/lProcess3"/>
    <dgm:cxn modelId="{674C83B0-B66E-3B47-BAC7-51736233EDC2}" type="presParOf" srcId="{B7DA2479-65BD-F94E-9787-69A6D3085426}" destId="{6DC73847-3794-2B4B-902F-727D31FC06E7}" srcOrd="3" destOrd="0" presId="urn:microsoft.com/office/officeart/2005/8/layout/lProcess3"/>
    <dgm:cxn modelId="{1410A03D-3AF2-6E40-8FE6-3195A1C5C7F7}" type="presParOf" srcId="{B7DA2479-65BD-F94E-9787-69A6D3085426}" destId="{3576D07C-6975-9D4B-923B-B5ACCE4C94B3}" srcOrd="4" destOrd="0" presId="urn:microsoft.com/office/officeart/2005/8/layout/lProcess3"/>
    <dgm:cxn modelId="{16F4CF37-D43A-7B4F-A602-DC7D19061790}" type="presParOf" srcId="{3576D07C-6975-9D4B-923B-B5ACCE4C94B3}" destId="{84BF26B2-2EBE-844D-BA1B-A59462F5DF18}" srcOrd="0" destOrd="0" presId="urn:microsoft.com/office/officeart/2005/8/layout/lProcess3"/>
    <dgm:cxn modelId="{E0947146-573F-9046-90C3-141F2850E390}" type="presParOf" srcId="{3576D07C-6975-9D4B-923B-B5ACCE4C94B3}" destId="{1253214E-3C48-784E-8468-EC5C68894BCD}" srcOrd="1" destOrd="0" presId="urn:microsoft.com/office/officeart/2005/8/layout/lProcess3"/>
    <dgm:cxn modelId="{94B1CDD4-6A3B-324D-9902-E68581B3D28A}" type="presParOf" srcId="{3576D07C-6975-9D4B-923B-B5ACCE4C94B3}" destId="{4D9528F7-1281-FF4C-98BD-4BBB00D100B5}" srcOrd="2" destOrd="0" presId="urn:microsoft.com/office/officeart/2005/8/layout/lProcess3"/>
    <dgm:cxn modelId="{145990E1-0E0D-B343-8BB2-ADDD013A9303}" type="presParOf" srcId="{3576D07C-6975-9D4B-923B-B5ACCE4C94B3}" destId="{8173B9A4-36A2-7A44-ADD6-E4368CBF4888}" srcOrd="3" destOrd="0" presId="urn:microsoft.com/office/officeart/2005/8/layout/lProcess3"/>
    <dgm:cxn modelId="{04D31E75-F2AB-1B4F-B5D0-AC2AF7A01B4C}" type="presParOf" srcId="{3576D07C-6975-9D4B-923B-B5ACCE4C94B3}" destId="{E06885A9-74BB-1F49-8F4F-1990B7E79939}" srcOrd="4" destOrd="0" presId="urn:microsoft.com/office/officeart/2005/8/layout/lProcess3"/>
    <dgm:cxn modelId="{78B1F4A1-B153-9C47-8E75-1C7856F252D2}" type="presParOf" srcId="{3576D07C-6975-9D4B-923B-B5ACCE4C94B3}" destId="{80414672-54C0-6341-A196-93E9BB3DA2C3}" srcOrd="5" destOrd="0" presId="urn:microsoft.com/office/officeart/2005/8/layout/lProcess3"/>
    <dgm:cxn modelId="{76C68AEB-66C2-FA4D-A534-F20FBFD9438A}" type="presParOf" srcId="{3576D07C-6975-9D4B-923B-B5ACCE4C94B3}" destId="{D1D5E333-230D-2441-A3E9-B6C8C398A80F}" srcOrd="6" destOrd="0" presId="urn:microsoft.com/office/officeart/2005/8/layout/lProcess3"/>
    <dgm:cxn modelId="{A28529B8-FBD0-6644-A0A6-64C9368236AC}" type="presParOf" srcId="{B7DA2479-65BD-F94E-9787-69A6D3085426}" destId="{6666D203-D7E8-804A-BB13-232FCC940CA4}" srcOrd="5" destOrd="0" presId="urn:microsoft.com/office/officeart/2005/8/layout/lProcess3"/>
    <dgm:cxn modelId="{0EFAEC07-493A-4C49-9FC7-32C8DC3D2150}" type="presParOf" srcId="{B7DA2479-65BD-F94E-9787-69A6D3085426}" destId="{45B801D9-1E27-0046-9176-39B35E688F91}" srcOrd="6" destOrd="0" presId="urn:microsoft.com/office/officeart/2005/8/layout/lProcess3"/>
    <dgm:cxn modelId="{37006595-42F7-6F4E-BE74-2290A5D11654}" type="presParOf" srcId="{45B801D9-1E27-0046-9176-39B35E688F91}" destId="{37C06B9A-6172-564B-AA06-376A68814592}" srcOrd="0" destOrd="0" presId="urn:microsoft.com/office/officeart/2005/8/layout/lProcess3"/>
    <dgm:cxn modelId="{0838AF7F-6DA2-364B-9CDD-B6EE440D52E3}" type="presParOf" srcId="{45B801D9-1E27-0046-9176-39B35E688F91}" destId="{69E3C667-FB00-F341-97C0-F1EAC45018A8}" srcOrd="1" destOrd="0" presId="urn:microsoft.com/office/officeart/2005/8/layout/lProcess3"/>
    <dgm:cxn modelId="{4EFFE1CB-3C3D-7B41-BB25-6BA118C5F2F5}" type="presParOf" srcId="{45B801D9-1E27-0046-9176-39B35E688F91}" destId="{057D2188-EFA4-E74A-BD83-55D3B35B8CC2}" srcOrd="2" destOrd="0" presId="urn:microsoft.com/office/officeart/2005/8/layout/lProcess3"/>
    <dgm:cxn modelId="{98F29089-FAA8-F34B-8C4B-D1EAB5E64DBB}" type="presParOf" srcId="{45B801D9-1E27-0046-9176-39B35E688F91}" destId="{0E4D1793-0A52-FF4A-A6A7-5A018F3E25DF}" srcOrd="3" destOrd="0" presId="urn:microsoft.com/office/officeart/2005/8/layout/lProcess3"/>
    <dgm:cxn modelId="{A1F2DA0E-3BCA-E34D-B026-66D95AAA46C9}" type="presParOf" srcId="{45B801D9-1E27-0046-9176-39B35E688F91}" destId="{04BD7D88-04F3-A242-8C36-033250EF6413}" srcOrd="4" destOrd="0" presId="urn:microsoft.com/office/officeart/2005/8/layout/lProcess3"/>
    <dgm:cxn modelId="{1A3B3549-82AC-A241-8F0A-2632C4FBCE12}" type="presParOf" srcId="{45B801D9-1E27-0046-9176-39B35E688F91}" destId="{BA0654F7-CF57-E545-BF48-2F4ED11727EF}" srcOrd="5" destOrd="0" presId="urn:microsoft.com/office/officeart/2005/8/layout/lProcess3"/>
    <dgm:cxn modelId="{D509BFC9-EE39-D64C-B80B-A60F9D74031C}" type="presParOf" srcId="{45B801D9-1E27-0046-9176-39B35E688F91}" destId="{6280422B-1B6A-164C-B152-CF30FB716066}"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6A56183-914D-B147-A487-4CB3CFAB147A}" type="doc">
      <dgm:prSet loTypeId="urn:microsoft.com/office/officeart/2005/8/layout/chevron1" loCatId="" qsTypeId="urn:microsoft.com/office/officeart/2005/8/quickstyle/simple1" qsCatId="simple" csTypeId="urn:microsoft.com/office/officeart/2005/8/colors/accent4_2" csCatId="accent4" phldr="1"/>
      <dgm:spPr/>
    </dgm:pt>
    <dgm:pt modelId="{B6581B13-AADF-E54E-8E8F-B29C470E5F5C}">
      <dgm:prSet phldrT="[Text]"/>
      <dgm:spPr/>
      <dgm:t>
        <a:bodyPr/>
        <a:lstStyle/>
        <a:p>
          <a:r>
            <a:rPr lang="en-US" dirty="0">
              <a:solidFill>
                <a:schemeClr val="tx1"/>
              </a:solidFill>
            </a:rPr>
            <a:t>Branch</a:t>
          </a:r>
        </a:p>
      </dgm:t>
    </dgm:pt>
    <dgm:pt modelId="{9D2E2630-8D38-6E4A-B9BE-48EAB20369C6}" type="parTrans" cxnId="{4CB4411F-D6F8-D54B-9666-5AACF310A23A}">
      <dgm:prSet/>
      <dgm:spPr/>
      <dgm:t>
        <a:bodyPr/>
        <a:lstStyle/>
        <a:p>
          <a:endParaRPr lang="en-US">
            <a:solidFill>
              <a:schemeClr val="tx1"/>
            </a:solidFill>
          </a:endParaRPr>
        </a:p>
      </dgm:t>
    </dgm:pt>
    <dgm:pt modelId="{A345E63B-C325-7742-8D33-6E4DA36D0F42}" type="sibTrans" cxnId="{4CB4411F-D6F8-D54B-9666-5AACF310A23A}">
      <dgm:prSet/>
      <dgm:spPr/>
      <dgm:t>
        <a:bodyPr/>
        <a:lstStyle/>
        <a:p>
          <a:endParaRPr lang="en-US">
            <a:solidFill>
              <a:schemeClr val="tx1"/>
            </a:solidFill>
          </a:endParaRPr>
        </a:p>
      </dgm:t>
    </dgm:pt>
    <dgm:pt modelId="{E0A8CB66-E0EE-FC49-85D0-A83FB16977A2}">
      <dgm:prSet phldrT="[Text]"/>
      <dgm:spPr/>
      <dgm:t>
        <a:bodyPr/>
        <a:lstStyle/>
        <a:p>
          <a:r>
            <a:rPr lang="en-US" dirty="0">
              <a:solidFill>
                <a:schemeClr val="tx1"/>
              </a:solidFill>
            </a:rPr>
            <a:t>Write</a:t>
          </a:r>
        </a:p>
      </dgm:t>
    </dgm:pt>
    <dgm:pt modelId="{311C9DF3-84F5-6E4B-B163-D1EC3E6081DE}" type="parTrans" cxnId="{0F1EC5AB-539B-7D46-AD0C-A76EB75582AB}">
      <dgm:prSet/>
      <dgm:spPr/>
      <dgm:t>
        <a:bodyPr/>
        <a:lstStyle/>
        <a:p>
          <a:endParaRPr lang="en-US">
            <a:solidFill>
              <a:schemeClr val="tx1"/>
            </a:solidFill>
          </a:endParaRPr>
        </a:p>
      </dgm:t>
    </dgm:pt>
    <dgm:pt modelId="{6888F8F1-CD00-5848-99F4-8D2C295D7D2D}" type="sibTrans" cxnId="{0F1EC5AB-539B-7D46-AD0C-A76EB75582AB}">
      <dgm:prSet/>
      <dgm:spPr/>
      <dgm:t>
        <a:bodyPr/>
        <a:lstStyle/>
        <a:p>
          <a:endParaRPr lang="en-US">
            <a:solidFill>
              <a:schemeClr val="tx1"/>
            </a:solidFill>
          </a:endParaRPr>
        </a:p>
      </dgm:t>
    </dgm:pt>
    <dgm:pt modelId="{5CC545F2-4520-484A-AF3B-2F094B0947D9}">
      <dgm:prSet phldrT="[Text]"/>
      <dgm:spPr/>
      <dgm:t>
        <a:bodyPr/>
        <a:lstStyle/>
        <a:p>
          <a:r>
            <a:rPr lang="en-US" dirty="0">
              <a:solidFill>
                <a:schemeClr val="tx1"/>
              </a:solidFill>
            </a:rPr>
            <a:t>Push</a:t>
          </a:r>
        </a:p>
      </dgm:t>
    </dgm:pt>
    <dgm:pt modelId="{CAF7CDBF-7F7E-8048-8C4B-E031093FB683}" type="parTrans" cxnId="{0D8466A2-794F-2341-AF29-68F55DDDB70D}">
      <dgm:prSet/>
      <dgm:spPr/>
      <dgm:t>
        <a:bodyPr/>
        <a:lstStyle/>
        <a:p>
          <a:endParaRPr lang="en-US">
            <a:solidFill>
              <a:schemeClr val="tx1"/>
            </a:solidFill>
          </a:endParaRPr>
        </a:p>
      </dgm:t>
    </dgm:pt>
    <dgm:pt modelId="{5F633B00-FF52-3047-BD3A-0476278A89CA}" type="sibTrans" cxnId="{0D8466A2-794F-2341-AF29-68F55DDDB70D}">
      <dgm:prSet/>
      <dgm:spPr/>
      <dgm:t>
        <a:bodyPr/>
        <a:lstStyle/>
        <a:p>
          <a:endParaRPr lang="en-US">
            <a:solidFill>
              <a:schemeClr val="tx1"/>
            </a:solidFill>
          </a:endParaRPr>
        </a:p>
      </dgm:t>
    </dgm:pt>
    <dgm:pt modelId="{025CBE78-6F40-9A44-9CD9-7E8C6C292B0D}">
      <dgm:prSet phldrT="[Text]"/>
      <dgm:spPr/>
      <dgm:t>
        <a:bodyPr/>
        <a:lstStyle/>
        <a:p>
          <a:r>
            <a:rPr lang="en-US" dirty="0">
              <a:solidFill>
                <a:schemeClr val="tx1"/>
              </a:solidFill>
            </a:rPr>
            <a:t>Merge</a:t>
          </a:r>
        </a:p>
      </dgm:t>
    </dgm:pt>
    <dgm:pt modelId="{68830265-A7EF-814C-85E5-58BBBA0B9E10}" type="parTrans" cxnId="{F0226092-4CDE-8948-94C5-2359D6AD48A6}">
      <dgm:prSet/>
      <dgm:spPr/>
      <dgm:t>
        <a:bodyPr/>
        <a:lstStyle/>
        <a:p>
          <a:endParaRPr lang="en-US"/>
        </a:p>
      </dgm:t>
    </dgm:pt>
    <dgm:pt modelId="{4390DEE1-780E-2447-B5D3-737B1621F753}" type="sibTrans" cxnId="{F0226092-4CDE-8948-94C5-2359D6AD48A6}">
      <dgm:prSet/>
      <dgm:spPr/>
      <dgm:t>
        <a:bodyPr/>
        <a:lstStyle/>
        <a:p>
          <a:endParaRPr lang="en-US"/>
        </a:p>
      </dgm:t>
    </dgm:pt>
    <dgm:pt modelId="{CB49B3AA-9329-AA40-B646-72E4915E2B6C}" type="pres">
      <dgm:prSet presAssocID="{D6A56183-914D-B147-A487-4CB3CFAB147A}" presName="Name0" presStyleCnt="0">
        <dgm:presLayoutVars>
          <dgm:dir/>
          <dgm:animLvl val="lvl"/>
          <dgm:resizeHandles val="exact"/>
        </dgm:presLayoutVars>
      </dgm:prSet>
      <dgm:spPr/>
    </dgm:pt>
    <dgm:pt modelId="{4BEA0845-C7BD-234A-A5F0-3859BA4B9475}" type="pres">
      <dgm:prSet presAssocID="{B6581B13-AADF-E54E-8E8F-B29C470E5F5C}" presName="parTxOnly" presStyleLbl="node1" presStyleIdx="0" presStyleCnt="4">
        <dgm:presLayoutVars>
          <dgm:chMax val="0"/>
          <dgm:chPref val="0"/>
          <dgm:bulletEnabled val="1"/>
        </dgm:presLayoutVars>
      </dgm:prSet>
      <dgm:spPr/>
    </dgm:pt>
    <dgm:pt modelId="{8B243AE5-C3A8-5D40-BD7E-82890D1BE3AF}" type="pres">
      <dgm:prSet presAssocID="{A345E63B-C325-7742-8D33-6E4DA36D0F42}" presName="parTxOnlySpace" presStyleCnt="0"/>
      <dgm:spPr/>
    </dgm:pt>
    <dgm:pt modelId="{42B0E33B-3D88-6948-9B8D-8091BE7623A9}" type="pres">
      <dgm:prSet presAssocID="{E0A8CB66-E0EE-FC49-85D0-A83FB16977A2}" presName="parTxOnly" presStyleLbl="node1" presStyleIdx="1" presStyleCnt="4">
        <dgm:presLayoutVars>
          <dgm:chMax val="0"/>
          <dgm:chPref val="0"/>
          <dgm:bulletEnabled val="1"/>
        </dgm:presLayoutVars>
      </dgm:prSet>
      <dgm:spPr/>
    </dgm:pt>
    <dgm:pt modelId="{C9A406A9-59B1-434C-99D1-A12A61954517}" type="pres">
      <dgm:prSet presAssocID="{6888F8F1-CD00-5848-99F4-8D2C295D7D2D}" presName="parTxOnlySpace" presStyleCnt="0"/>
      <dgm:spPr/>
    </dgm:pt>
    <dgm:pt modelId="{3C4ABD84-72A3-9344-B535-1BE081584F38}" type="pres">
      <dgm:prSet presAssocID="{5CC545F2-4520-484A-AF3B-2F094B0947D9}" presName="parTxOnly" presStyleLbl="node1" presStyleIdx="2" presStyleCnt="4">
        <dgm:presLayoutVars>
          <dgm:chMax val="0"/>
          <dgm:chPref val="0"/>
          <dgm:bulletEnabled val="1"/>
        </dgm:presLayoutVars>
      </dgm:prSet>
      <dgm:spPr/>
    </dgm:pt>
    <dgm:pt modelId="{FB254C05-44DC-ED47-A173-289F4D9BF01A}" type="pres">
      <dgm:prSet presAssocID="{5F633B00-FF52-3047-BD3A-0476278A89CA}" presName="parTxOnlySpace" presStyleCnt="0"/>
      <dgm:spPr/>
    </dgm:pt>
    <dgm:pt modelId="{78E5CDE8-D444-674F-BD09-2CB13EC1F11F}" type="pres">
      <dgm:prSet presAssocID="{025CBE78-6F40-9A44-9CD9-7E8C6C292B0D}" presName="parTxOnly" presStyleLbl="node1" presStyleIdx="3" presStyleCnt="4">
        <dgm:presLayoutVars>
          <dgm:chMax val="0"/>
          <dgm:chPref val="0"/>
          <dgm:bulletEnabled val="1"/>
        </dgm:presLayoutVars>
      </dgm:prSet>
      <dgm:spPr/>
    </dgm:pt>
  </dgm:ptLst>
  <dgm:cxnLst>
    <dgm:cxn modelId="{4CB4411F-D6F8-D54B-9666-5AACF310A23A}" srcId="{D6A56183-914D-B147-A487-4CB3CFAB147A}" destId="{B6581B13-AADF-E54E-8E8F-B29C470E5F5C}" srcOrd="0" destOrd="0" parTransId="{9D2E2630-8D38-6E4A-B9BE-48EAB20369C6}" sibTransId="{A345E63B-C325-7742-8D33-6E4DA36D0F42}"/>
    <dgm:cxn modelId="{16E9443F-6F13-1B49-8837-D92F3A0842CC}" type="presOf" srcId="{B6581B13-AADF-E54E-8E8F-B29C470E5F5C}" destId="{4BEA0845-C7BD-234A-A5F0-3859BA4B9475}" srcOrd="0" destOrd="0" presId="urn:microsoft.com/office/officeart/2005/8/layout/chevron1"/>
    <dgm:cxn modelId="{F4C1B461-25C9-4646-B811-DBF3A1D5D9F9}" type="presOf" srcId="{025CBE78-6F40-9A44-9CD9-7E8C6C292B0D}" destId="{78E5CDE8-D444-674F-BD09-2CB13EC1F11F}" srcOrd="0" destOrd="0" presId="urn:microsoft.com/office/officeart/2005/8/layout/chevron1"/>
    <dgm:cxn modelId="{BAEA326F-D0C3-FF40-B472-E879408181B3}" type="presOf" srcId="{D6A56183-914D-B147-A487-4CB3CFAB147A}" destId="{CB49B3AA-9329-AA40-B646-72E4915E2B6C}" srcOrd="0" destOrd="0" presId="urn:microsoft.com/office/officeart/2005/8/layout/chevron1"/>
    <dgm:cxn modelId="{F0226092-4CDE-8948-94C5-2359D6AD48A6}" srcId="{D6A56183-914D-B147-A487-4CB3CFAB147A}" destId="{025CBE78-6F40-9A44-9CD9-7E8C6C292B0D}" srcOrd="3" destOrd="0" parTransId="{68830265-A7EF-814C-85E5-58BBBA0B9E10}" sibTransId="{4390DEE1-780E-2447-B5D3-737B1621F753}"/>
    <dgm:cxn modelId="{0D8466A2-794F-2341-AF29-68F55DDDB70D}" srcId="{D6A56183-914D-B147-A487-4CB3CFAB147A}" destId="{5CC545F2-4520-484A-AF3B-2F094B0947D9}" srcOrd="2" destOrd="0" parTransId="{CAF7CDBF-7F7E-8048-8C4B-E031093FB683}" sibTransId="{5F633B00-FF52-3047-BD3A-0476278A89CA}"/>
    <dgm:cxn modelId="{0F1EC5AB-539B-7D46-AD0C-A76EB75582AB}" srcId="{D6A56183-914D-B147-A487-4CB3CFAB147A}" destId="{E0A8CB66-E0EE-FC49-85D0-A83FB16977A2}" srcOrd="1" destOrd="0" parTransId="{311C9DF3-84F5-6E4B-B163-D1EC3E6081DE}" sibTransId="{6888F8F1-CD00-5848-99F4-8D2C295D7D2D}"/>
    <dgm:cxn modelId="{EFAC0AAF-6DFD-DD40-A13A-FC9BEA1D79EC}" type="presOf" srcId="{5CC545F2-4520-484A-AF3B-2F094B0947D9}" destId="{3C4ABD84-72A3-9344-B535-1BE081584F38}" srcOrd="0" destOrd="0" presId="urn:microsoft.com/office/officeart/2005/8/layout/chevron1"/>
    <dgm:cxn modelId="{74F138ED-296D-8041-95C6-4076E7270CD9}" type="presOf" srcId="{E0A8CB66-E0EE-FC49-85D0-A83FB16977A2}" destId="{42B0E33B-3D88-6948-9B8D-8091BE7623A9}" srcOrd="0" destOrd="0" presId="urn:microsoft.com/office/officeart/2005/8/layout/chevron1"/>
    <dgm:cxn modelId="{3CDAC38E-FCDA-804B-8F4C-0662ADD05C3E}" type="presParOf" srcId="{CB49B3AA-9329-AA40-B646-72E4915E2B6C}" destId="{4BEA0845-C7BD-234A-A5F0-3859BA4B9475}" srcOrd="0" destOrd="0" presId="urn:microsoft.com/office/officeart/2005/8/layout/chevron1"/>
    <dgm:cxn modelId="{A3E1D7D2-EB58-6C48-B1F0-AB50ECBE9D67}" type="presParOf" srcId="{CB49B3AA-9329-AA40-B646-72E4915E2B6C}" destId="{8B243AE5-C3A8-5D40-BD7E-82890D1BE3AF}" srcOrd="1" destOrd="0" presId="urn:microsoft.com/office/officeart/2005/8/layout/chevron1"/>
    <dgm:cxn modelId="{C7668D49-F2BE-554B-957D-0B35DB94FDAC}" type="presParOf" srcId="{CB49B3AA-9329-AA40-B646-72E4915E2B6C}" destId="{42B0E33B-3D88-6948-9B8D-8091BE7623A9}" srcOrd="2" destOrd="0" presId="urn:microsoft.com/office/officeart/2005/8/layout/chevron1"/>
    <dgm:cxn modelId="{238892E1-FD45-9E4D-9B69-392D9855FF04}" type="presParOf" srcId="{CB49B3AA-9329-AA40-B646-72E4915E2B6C}" destId="{C9A406A9-59B1-434C-99D1-A12A61954517}" srcOrd="3" destOrd="0" presId="urn:microsoft.com/office/officeart/2005/8/layout/chevron1"/>
    <dgm:cxn modelId="{C5AA2403-F31B-9B41-8AA7-B77291463CC9}" type="presParOf" srcId="{CB49B3AA-9329-AA40-B646-72E4915E2B6C}" destId="{3C4ABD84-72A3-9344-B535-1BE081584F38}" srcOrd="4" destOrd="0" presId="urn:microsoft.com/office/officeart/2005/8/layout/chevron1"/>
    <dgm:cxn modelId="{F6E673CD-3A63-7A4A-A605-1B0CB106E643}" type="presParOf" srcId="{CB49B3AA-9329-AA40-B646-72E4915E2B6C}" destId="{FB254C05-44DC-ED47-A173-289F4D9BF01A}" srcOrd="5" destOrd="0" presId="urn:microsoft.com/office/officeart/2005/8/layout/chevron1"/>
    <dgm:cxn modelId="{CD68553D-6185-6C4D-A9B6-056750A06A9A}" type="presParOf" srcId="{CB49B3AA-9329-AA40-B646-72E4915E2B6C}" destId="{78E5CDE8-D444-674F-BD09-2CB13EC1F11F}" srcOrd="6"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52949B5-54C3-A14A-9B88-F91581059582}" type="doc">
      <dgm:prSet loTypeId="urn:microsoft.com/office/officeart/2005/8/layout/lProcess3" loCatId="" qsTypeId="urn:microsoft.com/office/officeart/2005/8/quickstyle/simple1" qsCatId="simple" csTypeId="urn:microsoft.com/office/officeart/2005/8/colors/accent4_2" csCatId="accent4" phldr="1"/>
      <dgm:spPr/>
      <dgm:t>
        <a:bodyPr/>
        <a:lstStyle/>
        <a:p>
          <a:endParaRPr lang="en-US"/>
        </a:p>
      </dgm:t>
    </dgm:pt>
    <dgm:pt modelId="{3F6D7F3F-07AC-7446-A0BD-C5CA131B49DC}">
      <dgm:prSet phldrT="[Text]"/>
      <dgm:spPr/>
      <dgm:t>
        <a:bodyPr/>
        <a:lstStyle/>
        <a:p>
          <a:r>
            <a:rPr lang="en-US" dirty="0">
              <a:solidFill>
                <a:schemeClr val="tx1"/>
              </a:solidFill>
            </a:rPr>
            <a:t>Branch</a:t>
          </a:r>
        </a:p>
      </dgm:t>
    </dgm:pt>
    <dgm:pt modelId="{8ECB3636-64F0-A44E-B370-DF7AFED2ED61}" type="parTrans" cxnId="{27A7FF22-0A90-1749-A457-F12A56F46079}">
      <dgm:prSet/>
      <dgm:spPr/>
      <dgm:t>
        <a:bodyPr/>
        <a:lstStyle/>
        <a:p>
          <a:endParaRPr lang="en-US">
            <a:solidFill>
              <a:schemeClr val="tx1"/>
            </a:solidFill>
          </a:endParaRPr>
        </a:p>
      </dgm:t>
    </dgm:pt>
    <dgm:pt modelId="{778A6567-A6B3-3642-8CD3-39AA48FF7EC8}" type="sibTrans" cxnId="{27A7FF22-0A90-1749-A457-F12A56F46079}">
      <dgm:prSet/>
      <dgm:spPr/>
      <dgm:t>
        <a:bodyPr/>
        <a:lstStyle/>
        <a:p>
          <a:endParaRPr lang="en-US">
            <a:solidFill>
              <a:schemeClr val="tx1"/>
            </a:solidFill>
          </a:endParaRPr>
        </a:p>
      </dgm:t>
    </dgm:pt>
    <dgm:pt modelId="{AF549590-4F08-2A47-8883-2566FA41EC04}">
      <dgm:prSet phldrT="[Text]"/>
      <dgm:spPr/>
      <dgm:t>
        <a:bodyPr/>
        <a:lstStyle/>
        <a:p>
          <a:r>
            <a:rPr lang="en-US" dirty="0">
              <a:solidFill>
                <a:schemeClr val="tx1"/>
              </a:solidFill>
            </a:rPr>
            <a:t>Check git branch</a:t>
          </a:r>
        </a:p>
      </dgm:t>
    </dgm:pt>
    <dgm:pt modelId="{4F6214BD-ACEF-154D-8486-AD1EA4F475E8}" type="parTrans" cxnId="{2BAE8A85-E55D-7445-8905-0378CE020E08}">
      <dgm:prSet/>
      <dgm:spPr/>
      <dgm:t>
        <a:bodyPr/>
        <a:lstStyle/>
        <a:p>
          <a:endParaRPr lang="en-US">
            <a:solidFill>
              <a:schemeClr val="tx1"/>
            </a:solidFill>
          </a:endParaRPr>
        </a:p>
      </dgm:t>
    </dgm:pt>
    <dgm:pt modelId="{39EA7D9E-F38E-4E4B-BBC2-D4EF79DEAB12}" type="sibTrans" cxnId="{2BAE8A85-E55D-7445-8905-0378CE020E08}">
      <dgm:prSet/>
      <dgm:spPr/>
      <dgm:t>
        <a:bodyPr/>
        <a:lstStyle/>
        <a:p>
          <a:endParaRPr lang="en-US">
            <a:solidFill>
              <a:schemeClr val="tx1"/>
            </a:solidFill>
          </a:endParaRPr>
        </a:p>
      </dgm:t>
    </dgm:pt>
    <dgm:pt modelId="{CB0D6908-5424-6648-8341-B35FFD6CBE0C}">
      <dgm:prSet phldrT="[Text]"/>
      <dgm:spPr/>
      <dgm:t>
        <a:bodyPr/>
        <a:lstStyle/>
        <a:p>
          <a:r>
            <a:rPr lang="en-US" dirty="0">
              <a:solidFill>
                <a:schemeClr val="tx1"/>
              </a:solidFill>
            </a:rPr>
            <a:t>Create git branch</a:t>
          </a:r>
        </a:p>
      </dgm:t>
    </dgm:pt>
    <dgm:pt modelId="{83317553-ACC0-6B44-A5DA-82779011378A}" type="parTrans" cxnId="{AAD9698A-18CA-B049-9749-FF223DB261B6}">
      <dgm:prSet/>
      <dgm:spPr/>
      <dgm:t>
        <a:bodyPr/>
        <a:lstStyle/>
        <a:p>
          <a:endParaRPr lang="en-US">
            <a:solidFill>
              <a:schemeClr val="tx1"/>
            </a:solidFill>
          </a:endParaRPr>
        </a:p>
      </dgm:t>
    </dgm:pt>
    <dgm:pt modelId="{D020AABC-B3FD-1345-856F-E9C1AAF9F996}" type="sibTrans" cxnId="{AAD9698A-18CA-B049-9749-FF223DB261B6}">
      <dgm:prSet/>
      <dgm:spPr/>
      <dgm:t>
        <a:bodyPr/>
        <a:lstStyle/>
        <a:p>
          <a:endParaRPr lang="en-US">
            <a:solidFill>
              <a:schemeClr val="tx1"/>
            </a:solidFill>
          </a:endParaRPr>
        </a:p>
      </dgm:t>
    </dgm:pt>
    <dgm:pt modelId="{BE338BF0-4EAB-A047-B126-E8A26BB9560B}">
      <dgm:prSet phldrT="[Text]"/>
      <dgm:spPr/>
      <dgm:t>
        <a:bodyPr/>
        <a:lstStyle/>
        <a:p>
          <a:r>
            <a:rPr lang="en-US" dirty="0">
              <a:solidFill>
                <a:schemeClr val="tx1"/>
              </a:solidFill>
            </a:rPr>
            <a:t>Write</a:t>
          </a:r>
        </a:p>
      </dgm:t>
    </dgm:pt>
    <dgm:pt modelId="{10F54802-4F04-0942-A7B9-9DF7A30376D7}" type="parTrans" cxnId="{63DADAA6-270C-D949-B6F5-A5D9353AF9C6}">
      <dgm:prSet/>
      <dgm:spPr/>
      <dgm:t>
        <a:bodyPr/>
        <a:lstStyle/>
        <a:p>
          <a:endParaRPr lang="en-US">
            <a:solidFill>
              <a:schemeClr val="tx1"/>
            </a:solidFill>
          </a:endParaRPr>
        </a:p>
      </dgm:t>
    </dgm:pt>
    <dgm:pt modelId="{B914D006-C7A8-5D4F-AC5A-9E057D5291E8}" type="sibTrans" cxnId="{63DADAA6-270C-D949-B6F5-A5D9353AF9C6}">
      <dgm:prSet/>
      <dgm:spPr/>
      <dgm:t>
        <a:bodyPr/>
        <a:lstStyle/>
        <a:p>
          <a:endParaRPr lang="en-US">
            <a:solidFill>
              <a:schemeClr val="tx1"/>
            </a:solidFill>
          </a:endParaRPr>
        </a:p>
      </dgm:t>
    </dgm:pt>
    <dgm:pt modelId="{840BD113-8019-FA47-BD2D-4E3A583DD92C}">
      <dgm:prSet phldrT="[Text]"/>
      <dgm:spPr/>
      <dgm:t>
        <a:bodyPr/>
        <a:lstStyle/>
        <a:p>
          <a:r>
            <a:rPr lang="en-US" dirty="0">
              <a:solidFill>
                <a:schemeClr val="tx1"/>
              </a:solidFill>
            </a:rPr>
            <a:t>Write your code!</a:t>
          </a:r>
        </a:p>
      </dgm:t>
    </dgm:pt>
    <dgm:pt modelId="{13B15270-93AD-7F4A-8F67-F1CB764B5DE6}" type="parTrans" cxnId="{7B222A50-1895-FF42-B88E-1334F134E1C7}">
      <dgm:prSet/>
      <dgm:spPr/>
      <dgm:t>
        <a:bodyPr/>
        <a:lstStyle/>
        <a:p>
          <a:endParaRPr lang="en-US">
            <a:solidFill>
              <a:schemeClr val="tx1"/>
            </a:solidFill>
          </a:endParaRPr>
        </a:p>
      </dgm:t>
    </dgm:pt>
    <dgm:pt modelId="{984AAEAA-6C42-1445-83C6-09D16A571F10}" type="sibTrans" cxnId="{7B222A50-1895-FF42-B88E-1334F134E1C7}">
      <dgm:prSet/>
      <dgm:spPr/>
      <dgm:t>
        <a:bodyPr/>
        <a:lstStyle/>
        <a:p>
          <a:endParaRPr lang="en-US">
            <a:solidFill>
              <a:schemeClr val="tx1"/>
            </a:solidFill>
          </a:endParaRPr>
        </a:p>
      </dgm:t>
    </dgm:pt>
    <dgm:pt modelId="{163A707D-C168-5849-BCD2-EA30D4799431}">
      <dgm:prSet phldrT="[Text]"/>
      <dgm:spPr/>
      <dgm:t>
        <a:bodyPr/>
        <a:lstStyle/>
        <a:p>
          <a:r>
            <a:rPr lang="en-US" dirty="0">
              <a:solidFill>
                <a:schemeClr val="tx1"/>
              </a:solidFill>
            </a:rPr>
            <a:t>Push</a:t>
          </a:r>
        </a:p>
      </dgm:t>
    </dgm:pt>
    <dgm:pt modelId="{D9D8E37B-4A5E-4E47-947C-1777EBEB3B21}" type="parTrans" cxnId="{527899B4-54FB-B641-9F99-5EBFC24327DD}">
      <dgm:prSet/>
      <dgm:spPr/>
      <dgm:t>
        <a:bodyPr/>
        <a:lstStyle/>
        <a:p>
          <a:endParaRPr lang="en-US">
            <a:solidFill>
              <a:schemeClr val="tx1"/>
            </a:solidFill>
          </a:endParaRPr>
        </a:p>
      </dgm:t>
    </dgm:pt>
    <dgm:pt modelId="{359A22DC-0977-F24F-861F-EDE6950B64DE}" type="sibTrans" cxnId="{527899B4-54FB-B641-9F99-5EBFC24327DD}">
      <dgm:prSet/>
      <dgm:spPr/>
      <dgm:t>
        <a:bodyPr/>
        <a:lstStyle/>
        <a:p>
          <a:endParaRPr lang="en-US">
            <a:solidFill>
              <a:schemeClr val="tx1"/>
            </a:solidFill>
          </a:endParaRPr>
        </a:p>
      </dgm:t>
    </dgm:pt>
    <dgm:pt modelId="{85FC0344-2020-C243-B404-A5DE13D0991B}">
      <dgm:prSet phldrT="[Text]"/>
      <dgm:spPr/>
      <dgm:t>
        <a:bodyPr/>
        <a:lstStyle/>
        <a:p>
          <a:r>
            <a:rPr lang="en-US" dirty="0">
              <a:solidFill>
                <a:schemeClr val="tx1"/>
              </a:solidFill>
            </a:rPr>
            <a:t>Add your changes</a:t>
          </a:r>
        </a:p>
      </dgm:t>
    </dgm:pt>
    <dgm:pt modelId="{62E97631-E2BC-6849-99FA-FE63C1052BCD}" type="parTrans" cxnId="{BE99D943-3586-7641-A1A1-8598E3C5B62E}">
      <dgm:prSet/>
      <dgm:spPr/>
      <dgm:t>
        <a:bodyPr/>
        <a:lstStyle/>
        <a:p>
          <a:endParaRPr lang="en-US">
            <a:solidFill>
              <a:schemeClr val="tx1"/>
            </a:solidFill>
          </a:endParaRPr>
        </a:p>
      </dgm:t>
    </dgm:pt>
    <dgm:pt modelId="{4E5AAFD8-3228-FA40-B87C-B493269C8FE1}" type="sibTrans" cxnId="{BE99D943-3586-7641-A1A1-8598E3C5B62E}">
      <dgm:prSet/>
      <dgm:spPr/>
      <dgm:t>
        <a:bodyPr/>
        <a:lstStyle/>
        <a:p>
          <a:endParaRPr lang="en-US">
            <a:solidFill>
              <a:schemeClr val="tx1"/>
            </a:solidFill>
          </a:endParaRPr>
        </a:p>
      </dgm:t>
    </dgm:pt>
    <dgm:pt modelId="{7E0B54ED-FF88-DC4F-AF3C-665262A7D4A3}">
      <dgm:prSet phldrT="[Text]"/>
      <dgm:spPr/>
      <dgm:t>
        <a:bodyPr/>
        <a:lstStyle/>
        <a:p>
          <a:r>
            <a:rPr lang="en-US" dirty="0">
              <a:solidFill>
                <a:schemeClr val="tx1"/>
              </a:solidFill>
            </a:rPr>
            <a:t>Push your branch</a:t>
          </a:r>
        </a:p>
      </dgm:t>
    </dgm:pt>
    <dgm:pt modelId="{34D66994-97C0-BE47-B53A-5AF3FF0440A9}" type="parTrans" cxnId="{A743C581-AADD-984D-8B76-61D5AEB343C9}">
      <dgm:prSet/>
      <dgm:spPr/>
      <dgm:t>
        <a:bodyPr/>
        <a:lstStyle/>
        <a:p>
          <a:endParaRPr lang="en-US">
            <a:solidFill>
              <a:schemeClr val="tx1"/>
            </a:solidFill>
          </a:endParaRPr>
        </a:p>
      </dgm:t>
    </dgm:pt>
    <dgm:pt modelId="{52F129B7-AF42-EC46-AA4A-122B80BAB653}" type="sibTrans" cxnId="{A743C581-AADD-984D-8B76-61D5AEB343C9}">
      <dgm:prSet/>
      <dgm:spPr/>
      <dgm:t>
        <a:bodyPr/>
        <a:lstStyle/>
        <a:p>
          <a:endParaRPr lang="en-US">
            <a:solidFill>
              <a:schemeClr val="tx1"/>
            </a:solidFill>
          </a:endParaRPr>
        </a:p>
      </dgm:t>
    </dgm:pt>
    <dgm:pt modelId="{79D34AC9-FCF7-8D45-865D-8DF34E7C400B}">
      <dgm:prSet phldrT="[Text]"/>
      <dgm:spPr/>
      <dgm:t>
        <a:bodyPr/>
        <a:lstStyle/>
        <a:p>
          <a:r>
            <a:rPr lang="en-US" dirty="0">
              <a:solidFill>
                <a:schemeClr val="tx1"/>
              </a:solidFill>
            </a:rPr>
            <a:t>Merge</a:t>
          </a:r>
        </a:p>
      </dgm:t>
    </dgm:pt>
    <dgm:pt modelId="{FB0A04B7-9A01-3447-8DF1-6E479B5654C5}" type="parTrans" cxnId="{57678CD3-A7C7-204A-A46E-8DE8585FA4B4}">
      <dgm:prSet/>
      <dgm:spPr/>
      <dgm:t>
        <a:bodyPr/>
        <a:lstStyle/>
        <a:p>
          <a:endParaRPr lang="en-US"/>
        </a:p>
      </dgm:t>
    </dgm:pt>
    <dgm:pt modelId="{9FCD4890-B05D-734A-BC65-F24A07A80403}" type="sibTrans" cxnId="{57678CD3-A7C7-204A-A46E-8DE8585FA4B4}">
      <dgm:prSet/>
      <dgm:spPr/>
      <dgm:t>
        <a:bodyPr/>
        <a:lstStyle/>
        <a:p>
          <a:endParaRPr lang="en-US"/>
        </a:p>
      </dgm:t>
    </dgm:pt>
    <dgm:pt modelId="{0B75C843-0E32-D84B-99B9-4A8FD1903FD0}">
      <dgm:prSet phldrT="[Text]"/>
      <dgm:spPr/>
      <dgm:t>
        <a:bodyPr/>
        <a:lstStyle/>
        <a:p>
          <a:r>
            <a:rPr lang="en-US" dirty="0">
              <a:solidFill>
                <a:schemeClr val="tx1"/>
              </a:solidFill>
            </a:rPr>
            <a:t>Commit the changes</a:t>
          </a:r>
        </a:p>
      </dgm:t>
    </dgm:pt>
    <dgm:pt modelId="{7E866D5F-B6C9-5D4E-905F-553B4C05E1CC}" type="parTrans" cxnId="{EE1DAA7D-9628-7849-90F4-506CDB521129}">
      <dgm:prSet/>
      <dgm:spPr/>
      <dgm:t>
        <a:bodyPr/>
        <a:lstStyle/>
        <a:p>
          <a:endParaRPr lang="en-US"/>
        </a:p>
      </dgm:t>
    </dgm:pt>
    <dgm:pt modelId="{49E82BCA-65F3-D74E-9162-DCADA1C3CFD1}" type="sibTrans" cxnId="{EE1DAA7D-9628-7849-90F4-506CDB521129}">
      <dgm:prSet/>
      <dgm:spPr/>
      <dgm:t>
        <a:bodyPr/>
        <a:lstStyle/>
        <a:p>
          <a:endParaRPr lang="en-US"/>
        </a:p>
      </dgm:t>
    </dgm:pt>
    <dgm:pt modelId="{F3895514-A1CB-B94E-A386-D783E848E2AF}">
      <dgm:prSet phldrT="[Text]"/>
      <dgm:spPr/>
      <dgm:t>
        <a:bodyPr/>
        <a:lstStyle/>
        <a:p>
          <a:r>
            <a:rPr lang="en-US" dirty="0">
              <a:solidFill>
                <a:schemeClr val="tx1"/>
              </a:solidFill>
            </a:rPr>
            <a:t>Review your code</a:t>
          </a:r>
        </a:p>
      </dgm:t>
    </dgm:pt>
    <dgm:pt modelId="{FB8836DF-A9F6-4141-BD33-D7807A820A9F}" type="parTrans" cxnId="{B61C8087-9435-8742-89BF-A41D6DA8BA91}">
      <dgm:prSet/>
      <dgm:spPr/>
      <dgm:t>
        <a:bodyPr/>
        <a:lstStyle/>
        <a:p>
          <a:endParaRPr lang="en-US"/>
        </a:p>
      </dgm:t>
    </dgm:pt>
    <dgm:pt modelId="{8905F385-AAA0-3745-B694-AA1EE611D369}" type="sibTrans" cxnId="{B61C8087-9435-8742-89BF-A41D6DA8BA91}">
      <dgm:prSet/>
      <dgm:spPr/>
      <dgm:t>
        <a:bodyPr/>
        <a:lstStyle/>
        <a:p>
          <a:endParaRPr lang="en-US"/>
        </a:p>
      </dgm:t>
    </dgm:pt>
    <dgm:pt modelId="{373A08DA-47FE-7949-A692-346B2867C117}">
      <dgm:prSet phldrT="[Text]"/>
      <dgm:spPr/>
      <dgm:t>
        <a:bodyPr/>
        <a:lstStyle/>
        <a:p>
          <a:r>
            <a:rPr lang="en-US" dirty="0">
              <a:solidFill>
                <a:schemeClr val="tx1"/>
              </a:solidFill>
            </a:rPr>
            <a:t>Merge your branches</a:t>
          </a:r>
        </a:p>
      </dgm:t>
    </dgm:pt>
    <dgm:pt modelId="{177202E8-1415-AE4D-94B3-179B67BB079F}" type="parTrans" cxnId="{5AD9FFCB-A915-9140-97B3-15D5345D8714}">
      <dgm:prSet/>
      <dgm:spPr/>
      <dgm:t>
        <a:bodyPr/>
        <a:lstStyle/>
        <a:p>
          <a:endParaRPr lang="en-US"/>
        </a:p>
      </dgm:t>
    </dgm:pt>
    <dgm:pt modelId="{AB37C84D-9335-D240-A20A-A6B6CD50C0D6}" type="sibTrans" cxnId="{5AD9FFCB-A915-9140-97B3-15D5345D8714}">
      <dgm:prSet/>
      <dgm:spPr/>
      <dgm:t>
        <a:bodyPr/>
        <a:lstStyle/>
        <a:p>
          <a:endParaRPr lang="en-US"/>
        </a:p>
      </dgm:t>
    </dgm:pt>
    <dgm:pt modelId="{419A29DB-4E2C-1649-8AA2-E4FFA4EF598B}">
      <dgm:prSet phldrT="[Text]"/>
      <dgm:spPr/>
      <dgm:t>
        <a:bodyPr/>
        <a:lstStyle/>
        <a:p>
          <a:r>
            <a:rPr lang="en-US" dirty="0">
              <a:solidFill>
                <a:schemeClr val="tx1"/>
              </a:solidFill>
            </a:rPr>
            <a:t>Merge branch into master</a:t>
          </a:r>
        </a:p>
      </dgm:t>
    </dgm:pt>
    <dgm:pt modelId="{75AE47AF-EE37-A44E-A845-DFF62924F42B}" type="parTrans" cxnId="{0306191C-10DC-DC47-8327-CA9C4469BAE4}">
      <dgm:prSet/>
      <dgm:spPr/>
      <dgm:t>
        <a:bodyPr/>
        <a:lstStyle/>
        <a:p>
          <a:endParaRPr lang="en-US"/>
        </a:p>
      </dgm:t>
    </dgm:pt>
    <dgm:pt modelId="{45D72C54-0EF7-4942-8730-53E04D8AEAEF}" type="sibTrans" cxnId="{0306191C-10DC-DC47-8327-CA9C4469BAE4}">
      <dgm:prSet/>
      <dgm:spPr/>
      <dgm:t>
        <a:bodyPr/>
        <a:lstStyle/>
        <a:p>
          <a:endParaRPr lang="en-US"/>
        </a:p>
      </dgm:t>
    </dgm:pt>
    <dgm:pt modelId="{B7DA2479-65BD-F94E-9787-69A6D3085426}" type="pres">
      <dgm:prSet presAssocID="{B52949B5-54C3-A14A-9B88-F91581059582}" presName="Name0" presStyleCnt="0">
        <dgm:presLayoutVars>
          <dgm:chPref val="3"/>
          <dgm:dir/>
          <dgm:animLvl val="lvl"/>
          <dgm:resizeHandles/>
        </dgm:presLayoutVars>
      </dgm:prSet>
      <dgm:spPr/>
    </dgm:pt>
    <dgm:pt modelId="{D8D1A1FD-FD3E-9F46-887D-0CD94A5B4B67}" type="pres">
      <dgm:prSet presAssocID="{3F6D7F3F-07AC-7446-A0BD-C5CA131B49DC}" presName="horFlow" presStyleCnt="0"/>
      <dgm:spPr/>
    </dgm:pt>
    <dgm:pt modelId="{364EAF1D-F3E9-654B-8565-A6C955A01480}" type="pres">
      <dgm:prSet presAssocID="{3F6D7F3F-07AC-7446-A0BD-C5CA131B49DC}" presName="bigChev" presStyleLbl="node1" presStyleIdx="0" presStyleCnt="4"/>
      <dgm:spPr/>
    </dgm:pt>
    <dgm:pt modelId="{8FCBC295-DC3C-AB4F-83CD-AC50E4F71ADA}" type="pres">
      <dgm:prSet presAssocID="{4F6214BD-ACEF-154D-8486-AD1EA4F475E8}" presName="parTrans" presStyleCnt="0"/>
      <dgm:spPr/>
    </dgm:pt>
    <dgm:pt modelId="{FFCF8BED-F30C-C04C-99EC-60060361EEBB}" type="pres">
      <dgm:prSet presAssocID="{AF549590-4F08-2A47-8883-2566FA41EC04}" presName="node" presStyleLbl="alignAccFollowNode1" presStyleIdx="0" presStyleCnt="9">
        <dgm:presLayoutVars>
          <dgm:bulletEnabled val="1"/>
        </dgm:presLayoutVars>
      </dgm:prSet>
      <dgm:spPr/>
    </dgm:pt>
    <dgm:pt modelId="{892DDD2D-059C-0243-92FF-174C25653022}" type="pres">
      <dgm:prSet presAssocID="{39EA7D9E-F38E-4E4B-BBC2-D4EF79DEAB12}" presName="sibTrans" presStyleCnt="0"/>
      <dgm:spPr/>
    </dgm:pt>
    <dgm:pt modelId="{F4FBA168-CC06-2244-87BE-CE39C018562F}" type="pres">
      <dgm:prSet presAssocID="{CB0D6908-5424-6648-8341-B35FFD6CBE0C}" presName="node" presStyleLbl="alignAccFollowNode1" presStyleIdx="1" presStyleCnt="9">
        <dgm:presLayoutVars>
          <dgm:bulletEnabled val="1"/>
        </dgm:presLayoutVars>
      </dgm:prSet>
      <dgm:spPr/>
    </dgm:pt>
    <dgm:pt modelId="{1CAE4564-11EB-AC41-A97E-2C246D56FCBD}" type="pres">
      <dgm:prSet presAssocID="{3F6D7F3F-07AC-7446-A0BD-C5CA131B49DC}" presName="vSp" presStyleCnt="0"/>
      <dgm:spPr/>
    </dgm:pt>
    <dgm:pt modelId="{FA15A754-2437-004F-B94A-6172F2DA8BC5}" type="pres">
      <dgm:prSet presAssocID="{BE338BF0-4EAB-A047-B126-E8A26BB9560B}" presName="horFlow" presStyleCnt="0"/>
      <dgm:spPr/>
    </dgm:pt>
    <dgm:pt modelId="{C9FAEF1F-96A4-DD49-9846-9E02BC893814}" type="pres">
      <dgm:prSet presAssocID="{BE338BF0-4EAB-A047-B126-E8A26BB9560B}" presName="bigChev" presStyleLbl="node1" presStyleIdx="1" presStyleCnt="4"/>
      <dgm:spPr/>
    </dgm:pt>
    <dgm:pt modelId="{BCA74BBF-7D17-904B-B533-7FBED9674D4B}" type="pres">
      <dgm:prSet presAssocID="{13B15270-93AD-7F4A-8F67-F1CB764B5DE6}" presName="parTrans" presStyleCnt="0"/>
      <dgm:spPr/>
    </dgm:pt>
    <dgm:pt modelId="{C9AA3561-4D7D-494E-BEE8-40F660EF0644}" type="pres">
      <dgm:prSet presAssocID="{840BD113-8019-FA47-BD2D-4E3A583DD92C}" presName="node" presStyleLbl="alignAccFollowNode1" presStyleIdx="2" presStyleCnt="9">
        <dgm:presLayoutVars>
          <dgm:bulletEnabled val="1"/>
        </dgm:presLayoutVars>
      </dgm:prSet>
      <dgm:spPr/>
    </dgm:pt>
    <dgm:pt modelId="{6DC73847-3794-2B4B-902F-727D31FC06E7}" type="pres">
      <dgm:prSet presAssocID="{BE338BF0-4EAB-A047-B126-E8A26BB9560B}" presName="vSp" presStyleCnt="0"/>
      <dgm:spPr/>
    </dgm:pt>
    <dgm:pt modelId="{3576D07C-6975-9D4B-923B-B5ACCE4C94B3}" type="pres">
      <dgm:prSet presAssocID="{163A707D-C168-5849-BCD2-EA30D4799431}" presName="horFlow" presStyleCnt="0"/>
      <dgm:spPr/>
    </dgm:pt>
    <dgm:pt modelId="{84BF26B2-2EBE-844D-BA1B-A59462F5DF18}" type="pres">
      <dgm:prSet presAssocID="{163A707D-C168-5849-BCD2-EA30D4799431}" presName="bigChev" presStyleLbl="node1" presStyleIdx="2" presStyleCnt="4"/>
      <dgm:spPr/>
    </dgm:pt>
    <dgm:pt modelId="{1253214E-3C48-784E-8468-EC5C68894BCD}" type="pres">
      <dgm:prSet presAssocID="{62E97631-E2BC-6849-99FA-FE63C1052BCD}" presName="parTrans" presStyleCnt="0"/>
      <dgm:spPr/>
    </dgm:pt>
    <dgm:pt modelId="{4D9528F7-1281-FF4C-98BD-4BBB00D100B5}" type="pres">
      <dgm:prSet presAssocID="{85FC0344-2020-C243-B404-A5DE13D0991B}" presName="node" presStyleLbl="alignAccFollowNode1" presStyleIdx="3" presStyleCnt="9">
        <dgm:presLayoutVars>
          <dgm:bulletEnabled val="1"/>
        </dgm:presLayoutVars>
      </dgm:prSet>
      <dgm:spPr/>
    </dgm:pt>
    <dgm:pt modelId="{8173B9A4-36A2-7A44-ADD6-E4368CBF4888}" type="pres">
      <dgm:prSet presAssocID="{4E5AAFD8-3228-FA40-B87C-B493269C8FE1}" presName="sibTrans" presStyleCnt="0"/>
      <dgm:spPr/>
    </dgm:pt>
    <dgm:pt modelId="{E06885A9-74BB-1F49-8F4F-1990B7E79939}" type="pres">
      <dgm:prSet presAssocID="{0B75C843-0E32-D84B-99B9-4A8FD1903FD0}" presName="node" presStyleLbl="alignAccFollowNode1" presStyleIdx="4" presStyleCnt="9">
        <dgm:presLayoutVars>
          <dgm:bulletEnabled val="1"/>
        </dgm:presLayoutVars>
      </dgm:prSet>
      <dgm:spPr/>
    </dgm:pt>
    <dgm:pt modelId="{80414672-54C0-6341-A196-93E9BB3DA2C3}" type="pres">
      <dgm:prSet presAssocID="{49E82BCA-65F3-D74E-9162-DCADA1C3CFD1}" presName="sibTrans" presStyleCnt="0"/>
      <dgm:spPr/>
    </dgm:pt>
    <dgm:pt modelId="{D1D5E333-230D-2441-A3E9-B6C8C398A80F}" type="pres">
      <dgm:prSet presAssocID="{7E0B54ED-FF88-DC4F-AF3C-665262A7D4A3}" presName="node" presStyleLbl="alignAccFollowNode1" presStyleIdx="5" presStyleCnt="9">
        <dgm:presLayoutVars>
          <dgm:bulletEnabled val="1"/>
        </dgm:presLayoutVars>
      </dgm:prSet>
      <dgm:spPr/>
    </dgm:pt>
    <dgm:pt modelId="{6666D203-D7E8-804A-BB13-232FCC940CA4}" type="pres">
      <dgm:prSet presAssocID="{163A707D-C168-5849-BCD2-EA30D4799431}" presName="vSp" presStyleCnt="0"/>
      <dgm:spPr/>
    </dgm:pt>
    <dgm:pt modelId="{45B801D9-1E27-0046-9176-39B35E688F91}" type="pres">
      <dgm:prSet presAssocID="{79D34AC9-FCF7-8D45-865D-8DF34E7C400B}" presName="horFlow" presStyleCnt="0"/>
      <dgm:spPr/>
    </dgm:pt>
    <dgm:pt modelId="{37C06B9A-6172-564B-AA06-376A68814592}" type="pres">
      <dgm:prSet presAssocID="{79D34AC9-FCF7-8D45-865D-8DF34E7C400B}" presName="bigChev" presStyleLbl="node1" presStyleIdx="3" presStyleCnt="4"/>
      <dgm:spPr/>
    </dgm:pt>
    <dgm:pt modelId="{69E3C667-FB00-F341-97C0-F1EAC45018A8}" type="pres">
      <dgm:prSet presAssocID="{FB8836DF-A9F6-4141-BD33-D7807A820A9F}" presName="parTrans" presStyleCnt="0"/>
      <dgm:spPr/>
    </dgm:pt>
    <dgm:pt modelId="{057D2188-EFA4-E74A-BD83-55D3B35B8CC2}" type="pres">
      <dgm:prSet presAssocID="{F3895514-A1CB-B94E-A386-D783E848E2AF}" presName="node" presStyleLbl="alignAccFollowNode1" presStyleIdx="6" presStyleCnt="9">
        <dgm:presLayoutVars>
          <dgm:bulletEnabled val="1"/>
        </dgm:presLayoutVars>
      </dgm:prSet>
      <dgm:spPr/>
    </dgm:pt>
    <dgm:pt modelId="{0E4D1793-0A52-FF4A-A6A7-5A018F3E25DF}" type="pres">
      <dgm:prSet presAssocID="{8905F385-AAA0-3745-B694-AA1EE611D369}" presName="sibTrans" presStyleCnt="0"/>
      <dgm:spPr/>
    </dgm:pt>
    <dgm:pt modelId="{04BD7D88-04F3-A242-8C36-033250EF6413}" type="pres">
      <dgm:prSet presAssocID="{373A08DA-47FE-7949-A692-346B2867C117}" presName="node" presStyleLbl="alignAccFollowNode1" presStyleIdx="7" presStyleCnt="9">
        <dgm:presLayoutVars>
          <dgm:bulletEnabled val="1"/>
        </dgm:presLayoutVars>
      </dgm:prSet>
      <dgm:spPr/>
    </dgm:pt>
    <dgm:pt modelId="{BA0654F7-CF57-E545-BF48-2F4ED11727EF}" type="pres">
      <dgm:prSet presAssocID="{AB37C84D-9335-D240-A20A-A6B6CD50C0D6}" presName="sibTrans" presStyleCnt="0"/>
      <dgm:spPr/>
    </dgm:pt>
    <dgm:pt modelId="{6280422B-1B6A-164C-B152-CF30FB716066}" type="pres">
      <dgm:prSet presAssocID="{419A29DB-4E2C-1649-8AA2-E4FFA4EF598B}" presName="node" presStyleLbl="alignAccFollowNode1" presStyleIdx="8" presStyleCnt="9">
        <dgm:presLayoutVars>
          <dgm:bulletEnabled val="1"/>
        </dgm:presLayoutVars>
      </dgm:prSet>
      <dgm:spPr/>
    </dgm:pt>
  </dgm:ptLst>
  <dgm:cxnLst>
    <dgm:cxn modelId="{0306191C-10DC-DC47-8327-CA9C4469BAE4}" srcId="{79D34AC9-FCF7-8D45-865D-8DF34E7C400B}" destId="{419A29DB-4E2C-1649-8AA2-E4FFA4EF598B}" srcOrd="2" destOrd="0" parTransId="{75AE47AF-EE37-A44E-A845-DFF62924F42B}" sibTransId="{45D72C54-0EF7-4942-8730-53E04D8AEAEF}"/>
    <dgm:cxn modelId="{27A7FF22-0A90-1749-A457-F12A56F46079}" srcId="{B52949B5-54C3-A14A-9B88-F91581059582}" destId="{3F6D7F3F-07AC-7446-A0BD-C5CA131B49DC}" srcOrd="0" destOrd="0" parTransId="{8ECB3636-64F0-A44E-B370-DF7AFED2ED61}" sibTransId="{778A6567-A6B3-3642-8CD3-39AA48FF7EC8}"/>
    <dgm:cxn modelId="{A8940C29-5179-7943-88BD-6A9D1FA5A800}" type="presOf" srcId="{840BD113-8019-FA47-BD2D-4E3A583DD92C}" destId="{C9AA3561-4D7D-494E-BEE8-40F660EF0644}" srcOrd="0" destOrd="0" presId="urn:microsoft.com/office/officeart/2005/8/layout/lProcess3"/>
    <dgm:cxn modelId="{8A663C37-B8DA-9F4F-AB77-546E0C68C083}" type="presOf" srcId="{79D34AC9-FCF7-8D45-865D-8DF34E7C400B}" destId="{37C06B9A-6172-564B-AA06-376A68814592}" srcOrd="0" destOrd="0" presId="urn:microsoft.com/office/officeart/2005/8/layout/lProcess3"/>
    <dgm:cxn modelId="{EBF8D863-61FB-144C-A63B-982936927152}" type="presOf" srcId="{BE338BF0-4EAB-A047-B126-E8A26BB9560B}" destId="{C9FAEF1F-96A4-DD49-9846-9E02BC893814}" srcOrd="0" destOrd="0" presId="urn:microsoft.com/office/officeart/2005/8/layout/lProcess3"/>
    <dgm:cxn modelId="{BE99D943-3586-7641-A1A1-8598E3C5B62E}" srcId="{163A707D-C168-5849-BCD2-EA30D4799431}" destId="{85FC0344-2020-C243-B404-A5DE13D0991B}" srcOrd="0" destOrd="0" parTransId="{62E97631-E2BC-6849-99FA-FE63C1052BCD}" sibTransId="{4E5AAFD8-3228-FA40-B87C-B493269C8FE1}"/>
    <dgm:cxn modelId="{41F6BF69-90AF-9543-B4AD-4068E5BA6988}" type="presOf" srcId="{373A08DA-47FE-7949-A692-346B2867C117}" destId="{04BD7D88-04F3-A242-8C36-033250EF6413}" srcOrd="0" destOrd="0" presId="urn:microsoft.com/office/officeart/2005/8/layout/lProcess3"/>
    <dgm:cxn modelId="{4E2B7E6A-52FE-744F-BF0B-499B0526E423}" type="presOf" srcId="{7E0B54ED-FF88-DC4F-AF3C-665262A7D4A3}" destId="{D1D5E333-230D-2441-A3E9-B6C8C398A80F}" srcOrd="0" destOrd="0" presId="urn:microsoft.com/office/officeart/2005/8/layout/lProcess3"/>
    <dgm:cxn modelId="{7B222A50-1895-FF42-B88E-1334F134E1C7}" srcId="{BE338BF0-4EAB-A047-B126-E8A26BB9560B}" destId="{840BD113-8019-FA47-BD2D-4E3A583DD92C}" srcOrd="0" destOrd="0" parTransId="{13B15270-93AD-7F4A-8F67-F1CB764B5DE6}" sibTransId="{984AAEAA-6C42-1445-83C6-09D16A571F10}"/>
    <dgm:cxn modelId="{604FF850-8D56-8943-AB2E-DF1487EEB7EA}" type="presOf" srcId="{F3895514-A1CB-B94E-A386-D783E848E2AF}" destId="{057D2188-EFA4-E74A-BD83-55D3B35B8CC2}" srcOrd="0" destOrd="0" presId="urn:microsoft.com/office/officeart/2005/8/layout/lProcess3"/>
    <dgm:cxn modelId="{83484154-B607-9B4F-AC1A-94981BF31BBD}" type="presOf" srcId="{163A707D-C168-5849-BCD2-EA30D4799431}" destId="{84BF26B2-2EBE-844D-BA1B-A59462F5DF18}" srcOrd="0" destOrd="0" presId="urn:microsoft.com/office/officeart/2005/8/layout/lProcess3"/>
    <dgm:cxn modelId="{56F37E76-52E5-A149-83EA-6CD25FA0B5A0}" type="presOf" srcId="{0B75C843-0E32-D84B-99B9-4A8FD1903FD0}" destId="{E06885A9-74BB-1F49-8F4F-1990B7E79939}" srcOrd="0" destOrd="0" presId="urn:microsoft.com/office/officeart/2005/8/layout/lProcess3"/>
    <dgm:cxn modelId="{E9D0F358-D833-734A-B381-85CDFB8A8EA6}" type="presOf" srcId="{3F6D7F3F-07AC-7446-A0BD-C5CA131B49DC}" destId="{364EAF1D-F3E9-654B-8565-A6C955A01480}" srcOrd="0" destOrd="0" presId="urn:microsoft.com/office/officeart/2005/8/layout/lProcess3"/>
    <dgm:cxn modelId="{EE1DAA7D-9628-7849-90F4-506CDB521129}" srcId="{163A707D-C168-5849-BCD2-EA30D4799431}" destId="{0B75C843-0E32-D84B-99B9-4A8FD1903FD0}" srcOrd="1" destOrd="0" parTransId="{7E866D5F-B6C9-5D4E-905F-553B4C05E1CC}" sibTransId="{49E82BCA-65F3-D74E-9162-DCADA1C3CFD1}"/>
    <dgm:cxn modelId="{A743C581-AADD-984D-8B76-61D5AEB343C9}" srcId="{163A707D-C168-5849-BCD2-EA30D4799431}" destId="{7E0B54ED-FF88-DC4F-AF3C-665262A7D4A3}" srcOrd="2" destOrd="0" parTransId="{34D66994-97C0-BE47-B53A-5AF3FF0440A9}" sibTransId="{52F129B7-AF42-EC46-AA4A-122B80BAB653}"/>
    <dgm:cxn modelId="{99AFFB84-2C81-1F49-A23C-63221428831E}" type="presOf" srcId="{AF549590-4F08-2A47-8883-2566FA41EC04}" destId="{FFCF8BED-F30C-C04C-99EC-60060361EEBB}" srcOrd="0" destOrd="0" presId="urn:microsoft.com/office/officeart/2005/8/layout/lProcess3"/>
    <dgm:cxn modelId="{2BAE8A85-E55D-7445-8905-0378CE020E08}" srcId="{3F6D7F3F-07AC-7446-A0BD-C5CA131B49DC}" destId="{AF549590-4F08-2A47-8883-2566FA41EC04}" srcOrd="0" destOrd="0" parTransId="{4F6214BD-ACEF-154D-8486-AD1EA4F475E8}" sibTransId="{39EA7D9E-F38E-4E4B-BBC2-D4EF79DEAB12}"/>
    <dgm:cxn modelId="{B61C8087-9435-8742-89BF-A41D6DA8BA91}" srcId="{79D34AC9-FCF7-8D45-865D-8DF34E7C400B}" destId="{F3895514-A1CB-B94E-A386-D783E848E2AF}" srcOrd="0" destOrd="0" parTransId="{FB8836DF-A9F6-4141-BD33-D7807A820A9F}" sibTransId="{8905F385-AAA0-3745-B694-AA1EE611D369}"/>
    <dgm:cxn modelId="{AAD9698A-18CA-B049-9749-FF223DB261B6}" srcId="{3F6D7F3F-07AC-7446-A0BD-C5CA131B49DC}" destId="{CB0D6908-5424-6648-8341-B35FFD6CBE0C}" srcOrd="1" destOrd="0" parTransId="{83317553-ACC0-6B44-A5DA-82779011378A}" sibTransId="{D020AABC-B3FD-1345-856F-E9C1AAF9F996}"/>
    <dgm:cxn modelId="{63DADAA6-270C-D949-B6F5-A5D9353AF9C6}" srcId="{B52949B5-54C3-A14A-9B88-F91581059582}" destId="{BE338BF0-4EAB-A047-B126-E8A26BB9560B}" srcOrd="1" destOrd="0" parTransId="{10F54802-4F04-0942-A7B9-9DF7A30376D7}" sibTransId="{B914D006-C7A8-5D4F-AC5A-9E057D5291E8}"/>
    <dgm:cxn modelId="{4DAA6FA7-E724-9A44-8B21-A613E6496ED3}" type="presOf" srcId="{419A29DB-4E2C-1649-8AA2-E4FFA4EF598B}" destId="{6280422B-1B6A-164C-B152-CF30FB716066}" srcOrd="0" destOrd="0" presId="urn:microsoft.com/office/officeart/2005/8/layout/lProcess3"/>
    <dgm:cxn modelId="{216741B2-5ECA-1843-816D-1502A5B5EE9A}" type="presOf" srcId="{B52949B5-54C3-A14A-9B88-F91581059582}" destId="{B7DA2479-65BD-F94E-9787-69A6D3085426}" srcOrd="0" destOrd="0" presId="urn:microsoft.com/office/officeart/2005/8/layout/lProcess3"/>
    <dgm:cxn modelId="{527899B4-54FB-B641-9F99-5EBFC24327DD}" srcId="{B52949B5-54C3-A14A-9B88-F91581059582}" destId="{163A707D-C168-5849-BCD2-EA30D4799431}" srcOrd="2" destOrd="0" parTransId="{D9D8E37B-4A5E-4E47-947C-1777EBEB3B21}" sibTransId="{359A22DC-0977-F24F-861F-EDE6950B64DE}"/>
    <dgm:cxn modelId="{7F4143BD-50F1-C24C-B4CB-D166102F8869}" type="presOf" srcId="{85FC0344-2020-C243-B404-A5DE13D0991B}" destId="{4D9528F7-1281-FF4C-98BD-4BBB00D100B5}" srcOrd="0" destOrd="0" presId="urn:microsoft.com/office/officeart/2005/8/layout/lProcess3"/>
    <dgm:cxn modelId="{5AD9FFCB-A915-9140-97B3-15D5345D8714}" srcId="{79D34AC9-FCF7-8D45-865D-8DF34E7C400B}" destId="{373A08DA-47FE-7949-A692-346B2867C117}" srcOrd="1" destOrd="0" parTransId="{177202E8-1415-AE4D-94B3-179B67BB079F}" sibTransId="{AB37C84D-9335-D240-A20A-A6B6CD50C0D6}"/>
    <dgm:cxn modelId="{57678CD3-A7C7-204A-A46E-8DE8585FA4B4}" srcId="{B52949B5-54C3-A14A-9B88-F91581059582}" destId="{79D34AC9-FCF7-8D45-865D-8DF34E7C400B}" srcOrd="3" destOrd="0" parTransId="{FB0A04B7-9A01-3447-8DF1-6E479B5654C5}" sibTransId="{9FCD4890-B05D-734A-BC65-F24A07A80403}"/>
    <dgm:cxn modelId="{14C458E4-CE1C-F044-82CB-C31F7341CAC3}" type="presOf" srcId="{CB0D6908-5424-6648-8341-B35FFD6CBE0C}" destId="{F4FBA168-CC06-2244-87BE-CE39C018562F}" srcOrd="0" destOrd="0" presId="urn:microsoft.com/office/officeart/2005/8/layout/lProcess3"/>
    <dgm:cxn modelId="{8A8CD897-7DB2-EE45-B0E3-1AB8DECC1078}" type="presParOf" srcId="{B7DA2479-65BD-F94E-9787-69A6D3085426}" destId="{D8D1A1FD-FD3E-9F46-887D-0CD94A5B4B67}" srcOrd="0" destOrd="0" presId="urn:microsoft.com/office/officeart/2005/8/layout/lProcess3"/>
    <dgm:cxn modelId="{6427BBB6-9D81-7A46-97A0-DDBF8331D7C2}" type="presParOf" srcId="{D8D1A1FD-FD3E-9F46-887D-0CD94A5B4B67}" destId="{364EAF1D-F3E9-654B-8565-A6C955A01480}" srcOrd="0" destOrd="0" presId="urn:microsoft.com/office/officeart/2005/8/layout/lProcess3"/>
    <dgm:cxn modelId="{4A481CCE-8661-9D43-B3C1-C99C6CBAC7E0}" type="presParOf" srcId="{D8D1A1FD-FD3E-9F46-887D-0CD94A5B4B67}" destId="{8FCBC295-DC3C-AB4F-83CD-AC50E4F71ADA}" srcOrd="1" destOrd="0" presId="urn:microsoft.com/office/officeart/2005/8/layout/lProcess3"/>
    <dgm:cxn modelId="{028C49AD-DA86-E346-8DA3-141B033C4236}" type="presParOf" srcId="{D8D1A1FD-FD3E-9F46-887D-0CD94A5B4B67}" destId="{FFCF8BED-F30C-C04C-99EC-60060361EEBB}" srcOrd="2" destOrd="0" presId="urn:microsoft.com/office/officeart/2005/8/layout/lProcess3"/>
    <dgm:cxn modelId="{23182FD7-2235-2A49-82C7-3ED1834EF7BF}" type="presParOf" srcId="{D8D1A1FD-FD3E-9F46-887D-0CD94A5B4B67}" destId="{892DDD2D-059C-0243-92FF-174C25653022}" srcOrd="3" destOrd="0" presId="urn:microsoft.com/office/officeart/2005/8/layout/lProcess3"/>
    <dgm:cxn modelId="{AD84D2E4-62DC-B241-AC99-D5B95107621C}" type="presParOf" srcId="{D8D1A1FD-FD3E-9F46-887D-0CD94A5B4B67}" destId="{F4FBA168-CC06-2244-87BE-CE39C018562F}" srcOrd="4" destOrd="0" presId="urn:microsoft.com/office/officeart/2005/8/layout/lProcess3"/>
    <dgm:cxn modelId="{F6DC26DD-3FFD-AA44-BD08-44C883E9563C}" type="presParOf" srcId="{B7DA2479-65BD-F94E-9787-69A6D3085426}" destId="{1CAE4564-11EB-AC41-A97E-2C246D56FCBD}" srcOrd="1" destOrd="0" presId="urn:microsoft.com/office/officeart/2005/8/layout/lProcess3"/>
    <dgm:cxn modelId="{B5E78B28-F906-2D4A-9F3B-3B94C4AC5743}" type="presParOf" srcId="{B7DA2479-65BD-F94E-9787-69A6D3085426}" destId="{FA15A754-2437-004F-B94A-6172F2DA8BC5}" srcOrd="2" destOrd="0" presId="urn:microsoft.com/office/officeart/2005/8/layout/lProcess3"/>
    <dgm:cxn modelId="{BC585610-8791-914D-BBBA-82427ADB665E}" type="presParOf" srcId="{FA15A754-2437-004F-B94A-6172F2DA8BC5}" destId="{C9FAEF1F-96A4-DD49-9846-9E02BC893814}" srcOrd="0" destOrd="0" presId="urn:microsoft.com/office/officeart/2005/8/layout/lProcess3"/>
    <dgm:cxn modelId="{E709E3BE-42FF-D84E-8330-F00D6B263996}" type="presParOf" srcId="{FA15A754-2437-004F-B94A-6172F2DA8BC5}" destId="{BCA74BBF-7D17-904B-B533-7FBED9674D4B}" srcOrd="1" destOrd="0" presId="urn:microsoft.com/office/officeart/2005/8/layout/lProcess3"/>
    <dgm:cxn modelId="{992832E4-8446-6F44-94F9-AB7A4E6CDAF2}" type="presParOf" srcId="{FA15A754-2437-004F-B94A-6172F2DA8BC5}" destId="{C9AA3561-4D7D-494E-BEE8-40F660EF0644}" srcOrd="2" destOrd="0" presId="urn:microsoft.com/office/officeart/2005/8/layout/lProcess3"/>
    <dgm:cxn modelId="{674C83B0-B66E-3B47-BAC7-51736233EDC2}" type="presParOf" srcId="{B7DA2479-65BD-F94E-9787-69A6D3085426}" destId="{6DC73847-3794-2B4B-902F-727D31FC06E7}" srcOrd="3" destOrd="0" presId="urn:microsoft.com/office/officeart/2005/8/layout/lProcess3"/>
    <dgm:cxn modelId="{1410A03D-3AF2-6E40-8FE6-3195A1C5C7F7}" type="presParOf" srcId="{B7DA2479-65BD-F94E-9787-69A6D3085426}" destId="{3576D07C-6975-9D4B-923B-B5ACCE4C94B3}" srcOrd="4" destOrd="0" presId="urn:microsoft.com/office/officeart/2005/8/layout/lProcess3"/>
    <dgm:cxn modelId="{16F4CF37-D43A-7B4F-A602-DC7D19061790}" type="presParOf" srcId="{3576D07C-6975-9D4B-923B-B5ACCE4C94B3}" destId="{84BF26B2-2EBE-844D-BA1B-A59462F5DF18}" srcOrd="0" destOrd="0" presId="urn:microsoft.com/office/officeart/2005/8/layout/lProcess3"/>
    <dgm:cxn modelId="{E0947146-573F-9046-90C3-141F2850E390}" type="presParOf" srcId="{3576D07C-6975-9D4B-923B-B5ACCE4C94B3}" destId="{1253214E-3C48-784E-8468-EC5C68894BCD}" srcOrd="1" destOrd="0" presId="urn:microsoft.com/office/officeart/2005/8/layout/lProcess3"/>
    <dgm:cxn modelId="{94B1CDD4-6A3B-324D-9902-E68581B3D28A}" type="presParOf" srcId="{3576D07C-6975-9D4B-923B-B5ACCE4C94B3}" destId="{4D9528F7-1281-FF4C-98BD-4BBB00D100B5}" srcOrd="2" destOrd="0" presId="urn:microsoft.com/office/officeart/2005/8/layout/lProcess3"/>
    <dgm:cxn modelId="{145990E1-0E0D-B343-8BB2-ADDD013A9303}" type="presParOf" srcId="{3576D07C-6975-9D4B-923B-B5ACCE4C94B3}" destId="{8173B9A4-36A2-7A44-ADD6-E4368CBF4888}" srcOrd="3" destOrd="0" presId="urn:microsoft.com/office/officeart/2005/8/layout/lProcess3"/>
    <dgm:cxn modelId="{04D31E75-F2AB-1B4F-B5D0-AC2AF7A01B4C}" type="presParOf" srcId="{3576D07C-6975-9D4B-923B-B5ACCE4C94B3}" destId="{E06885A9-74BB-1F49-8F4F-1990B7E79939}" srcOrd="4" destOrd="0" presId="urn:microsoft.com/office/officeart/2005/8/layout/lProcess3"/>
    <dgm:cxn modelId="{78B1F4A1-B153-9C47-8E75-1C7856F252D2}" type="presParOf" srcId="{3576D07C-6975-9D4B-923B-B5ACCE4C94B3}" destId="{80414672-54C0-6341-A196-93E9BB3DA2C3}" srcOrd="5" destOrd="0" presId="urn:microsoft.com/office/officeart/2005/8/layout/lProcess3"/>
    <dgm:cxn modelId="{76C68AEB-66C2-FA4D-A534-F20FBFD9438A}" type="presParOf" srcId="{3576D07C-6975-9D4B-923B-B5ACCE4C94B3}" destId="{D1D5E333-230D-2441-A3E9-B6C8C398A80F}" srcOrd="6" destOrd="0" presId="urn:microsoft.com/office/officeart/2005/8/layout/lProcess3"/>
    <dgm:cxn modelId="{A28529B8-FBD0-6644-A0A6-64C9368236AC}" type="presParOf" srcId="{B7DA2479-65BD-F94E-9787-69A6D3085426}" destId="{6666D203-D7E8-804A-BB13-232FCC940CA4}" srcOrd="5" destOrd="0" presId="urn:microsoft.com/office/officeart/2005/8/layout/lProcess3"/>
    <dgm:cxn modelId="{0EFAEC07-493A-4C49-9FC7-32C8DC3D2150}" type="presParOf" srcId="{B7DA2479-65BD-F94E-9787-69A6D3085426}" destId="{45B801D9-1E27-0046-9176-39B35E688F91}" srcOrd="6" destOrd="0" presId="urn:microsoft.com/office/officeart/2005/8/layout/lProcess3"/>
    <dgm:cxn modelId="{37006595-42F7-6F4E-BE74-2290A5D11654}" type="presParOf" srcId="{45B801D9-1E27-0046-9176-39B35E688F91}" destId="{37C06B9A-6172-564B-AA06-376A68814592}" srcOrd="0" destOrd="0" presId="urn:microsoft.com/office/officeart/2005/8/layout/lProcess3"/>
    <dgm:cxn modelId="{0838AF7F-6DA2-364B-9CDD-B6EE440D52E3}" type="presParOf" srcId="{45B801D9-1E27-0046-9176-39B35E688F91}" destId="{69E3C667-FB00-F341-97C0-F1EAC45018A8}" srcOrd="1" destOrd="0" presId="urn:microsoft.com/office/officeart/2005/8/layout/lProcess3"/>
    <dgm:cxn modelId="{4EFFE1CB-3C3D-7B41-BB25-6BA118C5F2F5}" type="presParOf" srcId="{45B801D9-1E27-0046-9176-39B35E688F91}" destId="{057D2188-EFA4-E74A-BD83-55D3B35B8CC2}" srcOrd="2" destOrd="0" presId="urn:microsoft.com/office/officeart/2005/8/layout/lProcess3"/>
    <dgm:cxn modelId="{98F29089-FAA8-F34B-8C4B-D1EAB5E64DBB}" type="presParOf" srcId="{45B801D9-1E27-0046-9176-39B35E688F91}" destId="{0E4D1793-0A52-FF4A-A6A7-5A018F3E25DF}" srcOrd="3" destOrd="0" presId="urn:microsoft.com/office/officeart/2005/8/layout/lProcess3"/>
    <dgm:cxn modelId="{A1F2DA0E-3BCA-E34D-B026-66D95AAA46C9}" type="presParOf" srcId="{45B801D9-1E27-0046-9176-39B35E688F91}" destId="{04BD7D88-04F3-A242-8C36-033250EF6413}" srcOrd="4" destOrd="0" presId="urn:microsoft.com/office/officeart/2005/8/layout/lProcess3"/>
    <dgm:cxn modelId="{1A3B3549-82AC-A241-8F0A-2632C4FBCE12}" type="presParOf" srcId="{45B801D9-1E27-0046-9176-39B35E688F91}" destId="{BA0654F7-CF57-E545-BF48-2F4ED11727EF}" srcOrd="5" destOrd="0" presId="urn:microsoft.com/office/officeart/2005/8/layout/lProcess3"/>
    <dgm:cxn modelId="{D509BFC9-EE39-D64C-B80B-A60F9D74031C}" type="presParOf" srcId="{45B801D9-1E27-0046-9176-39B35E688F91}" destId="{6280422B-1B6A-164C-B152-CF30FB716066}"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6A56183-914D-B147-A487-4CB3CFAB147A}" type="doc">
      <dgm:prSet loTypeId="urn:microsoft.com/office/officeart/2005/8/layout/chevron1" loCatId="" qsTypeId="urn:microsoft.com/office/officeart/2005/8/quickstyle/simple1" qsCatId="simple" csTypeId="urn:microsoft.com/office/officeart/2005/8/colors/accent4_2" csCatId="accent4" phldr="1"/>
      <dgm:spPr/>
    </dgm:pt>
    <dgm:pt modelId="{B6581B13-AADF-E54E-8E8F-B29C470E5F5C}">
      <dgm:prSet phldrT="[Text]"/>
      <dgm:spPr/>
      <dgm:t>
        <a:bodyPr/>
        <a:lstStyle/>
        <a:p>
          <a:r>
            <a:rPr lang="en-US" dirty="0">
              <a:solidFill>
                <a:schemeClr val="tx1"/>
              </a:solidFill>
            </a:rPr>
            <a:t>Branch</a:t>
          </a:r>
        </a:p>
      </dgm:t>
    </dgm:pt>
    <dgm:pt modelId="{9D2E2630-8D38-6E4A-B9BE-48EAB20369C6}" type="parTrans" cxnId="{4CB4411F-D6F8-D54B-9666-5AACF310A23A}">
      <dgm:prSet/>
      <dgm:spPr/>
      <dgm:t>
        <a:bodyPr/>
        <a:lstStyle/>
        <a:p>
          <a:endParaRPr lang="en-US">
            <a:solidFill>
              <a:schemeClr val="tx1"/>
            </a:solidFill>
          </a:endParaRPr>
        </a:p>
      </dgm:t>
    </dgm:pt>
    <dgm:pt modelId="{A345E63B-C325-7742-8D33-6E4DA36D0F42}" type="sibTrans" cxnId="{4CB4411F-D6F8-D54B-9666-5AACF310A23A}">
      <dgm:prSet/>
      <dgm:spPr/>
      <dgm:t>
        <a:bodyPr/>
        <a:lstStyle/>
        <a:p>
          <a:endParaRPr lang="en-US">
            <a:solidFill>
              <a:schemeClr val="tx1"/>
            </a:solidFill>
          </a:endParaRPr>
        </a:p>
      </dgm:t>
    </dgm:pt>
    <dgm:pt modelId="{E0A8CB66-E0EE-FC49-85D0-A83FB16977A2}">
      <dgm:prSet phldrT="[Text]"/>
      <dgm:spPr/>
      <dgm:t>
        <a:bodyPr/>
        <a:lstStyle/>
        <a:p>
          <a:r>
            <a:rPr lang="en-US" dirty="0">
              <a:solidFill>
                <a:schemeClr val="tx1"/>
              </a:solidFill>
            </a:rPr>
            <a:t>Write</a:t>
          </a:r>
        </a:p>
      </dgm:t>
    </dgm:pt>
    <dgm:pt modelId="{311C9DF3-84F5-6E4B-B163-D1EC3E6081DE}" type="parTrans" cxnId="{0F1EC5AB-539B-7D46-AD0C-A76EB75582AB}">
      <dgm:prSet/>
      <dgm:spPr/>
      <dgm:t>
        <a:bodyPr/>
        <a:lstStyle/>
        <a:p>
          <a:endParaRPr lang="en-US">
            <a:solidFill>
              <a:schemeClr val="tx1"/>
            </a:solidFill>
          </a:endParaRPr>
        </a:p>
      </dgm:t>
    </dgm:pt>
    <dgm:pt modelId="{6888F8F1-CD00-5848-99F4-8D2C295D7D2D}" type="sibTrans" cxnId="{0F1EC5AB-539B-7D46-AD0C-A76EB75582AB}">
      <dgm:prSet/>
      <dgm:spPr/>
      <dgm:t>
        <a:bodyPr/>
        <a:lstStyle/>
        <a:p>
          <a:endParaRPr lang="en-US">
            <a:solidFill>
              <a:schemeClr val="tx1"/>
            </a:solidFill>
          </a:endParaRPr>
        </a:p>
      </dgm:t>
    </dgm:pt>
    <dgm:pt modelId="{5CC545F2-4520-484A-AF3B-2F094B0947D9}">
      <dgm:prSet phldrT="[Text]"/>
      <dgm:spPr/>
      <dgm:t>
        <a:bodyPr/>
        <a:lstStyle/>
        <a:p>
          <a:r>
            <a:rPr lang="en-US" dirty="0">
              <a:solidFill>
                <a:schemeClr val="tx1"/>
              </a:solidFill>
            </a:rPr>
            <a:t>Push</a:t>
          </a:r>
        </a:p>
      </dgm:t>
    </dgm:pt>
    <dgm:pt modelId="{CAF7CDBF-7F7E-8048-8C4B-E031093FB683}" type="parTrans" cxnId="{0D8466A2-794F-2341-AF29-68F55DDDB70D}">
      <dgm:prSet/>
      <dgm:spPr/>
      <dgm:t>
        <a:bodyPr/>
        <a:lstStyle/>
        <a:p>
          <a:endParaRPr lang="en-US">
            <a:solidFill>
              <a:schemeClr val="tx1"/>
            </a:solidFill>
          </a:endParaRPr>
        </a:p>
      </dgm:t>
    </dgm:pt>
    <dgm:pt modelId="{5F633B00-FF52-3047-BD3A-0476278A89CA}" type="sibTrans" cxnId="{0D8466A2-794F-2341-AF29-68F55DDDB70D}">
      <dgm:prSet/>
      <dgm:spPr/>
      <dgm:t>
        <a:bodyPr/>
        <a:lstStyle/>
        <a:p>
          <a:endParaRPr lang="en-US">
            <a:solidFill>
              <a:schemeClr val="tx1"/>
            </a:solidFill>
          </a:endParaRPr>
        </a:p>
      </dgm:t>
    </dgm:pt>
    <dgm:pt modelId="{025CBE78-6F40-9A44-9CD9-7E8C6C292B0D}">
      <dgm:prSet phldrT="[Text]"/>
      <dgm:spPr/>
      <dgm:t>
        <a:bodyPr/>
        <a:lstStyle/>
        <a:p>
          <a:r>
            <a:rPr lang="en-US" dirty="0">
              <a:solidFill>
                <a:schemeClr val="tx1"/>
              </a:solidFill>
            </a:rPr>
            <a:t>Merge</a:t>
          </a:r>
        </a:p>
      </dgm:t>
    </dgm:pt>
    <dgm:pt modelId="{68830265-A7EF-814C-85E5-58BBBA0B9E10}" type="parTrans" cxnId="{F0226092-4CDE-8948-94C5-2359D6AD48A6}">
      <dgm:prSet/>
      <dgm:spPr/>
      <dgm:t>
        <a:bodyPr/>
        <a:lstStyle/>
        <a:p>
          <a:endParaRPr lang="en-US"/>
        </a:p>
      </dgm:t>
    </dgm:pt>
    <dgm:pt modelId="{4390DEE1-780E-2447-B5D3-737B1621F753}" type="sibTrans" cxnId="{F0226092-4CDE-8948-94C5-2359D6AD48A6}">
      <dgm:prSet/>
      <dgm:spPr/>
      <dgm:t>
        <a:bodyPr/>
        <a:lstStyle/>
        <a:p>
          <a:endParaRPr lang="en-US"/>
        </a:p>
      </dgm:t>
    </dgm:pt>
    <dgm:pt modelId="{CB49B3AA-9329-AA40-B646-72E4915E2B6C}" type="pres">
      <dgm:prSet presAssocID="{D6A56183-914D-B147-A487-4CB3CFAB147A}" presName="Name0" presStyleCnt="0">
        <dgm:presLayoutVars>
          <dgm:dir/>
          <dgm:animLvl val="lvl"/>
          <dgm:resizeHandles val="exact"/>
        </dgm:presLayoutVars>
      </dgm:prSet>
      <dgm:spPr/>
    </dgm:pt>
    <dgm:pt modelId="{4BEA0845-C7BD-234A-A5F0-3859BA4B9475}" type="pres">
      <dgm:prSet presAssocID="{B6581B13-AADF-E54E-8E8F-B29C470E5F5C}" presName="parTxOnly" presStyleLbl="node1" presStyleIdx="0" presStyleCnt="4">
        <dgm:presLayoutVars>
          <dgm:chMax val="0"/>
          <dgm:chPref val="0"/>
          <dgm:bulletEnabled val="1"/>
        </dgm:presLayoutVars>
      </dgm:prSet>
      <dgm:spPr/>
    </dgm:pt>
    <dgm:pt modelId="{8B243AE5-C3A8-5D40-BD7E-82890D1BE3AF}" type="pres">
      <dgm:prSet presAssocID="{A345E63B-C325-7742-8D33-6E4DA36D0F42}" presName="parTxOnlySpace" presStyleCnt="0"/>
      <dgm:spPr/>
    </dgm:pt>
    <dgm:pt modelId="{42B0E33B-3D88-6948-9B8D-8091BE7623A9}" type="pres">
      <dgm:prSet presAssocID="{E0A8CB66-E0EE-FC49-85D0-A83FB16977A2}" presName="parTxOnly" presStyleLbl="node1" presStyleIdx="1" presStyleCnt="4">
        <dgm:presLayoutVars>
          <dgm:chMax val="0"/>
          <dgm:chPref val="0"/>
          <dgm:bulletEnabled val="1"/>
        </dgm:presLayoutVars>
      </dgm:prSet>
      <dgm:spPr/>
    </dgm:pt>
    <dgm:pt modelId="{C9A406A9-59B1-434C-99D1-A12A61954517}" type="pres">
      <dgm:prSet presAssocID="{6888F8F1-CD00-5848-99F4-8D2C295D7D2D}" presName="parTxOnlySpace" presStyleCnt="0"/>
      <dgm:spPr/>
    </dgm:pt>
    <dgm:pt modelId="{3C4ABD84-72A3-9344-B535-1BE081584F38}" type="pres">
      <dgm:prSet presAssocID="{5CC545F2-4520-484A-AF3B-2F094B0947D9}" presName="parTxOnly" presStyleLbl="node1" presStyleIdx="2" presStyleCnt="4">
        <dgm:presLayoutVars>
          <dgm:chMax val="0"/>
          <dgm:chPref val="0"/>
          <dgm:bulletEnabled val="1"/>
        </dgm:presLayoutVars>
      </dgm:prSet>
      <dgm:spPr/>
    </dgm:pt>
    <dgm:pt modelId="{FB254C05-44DC-ED47-A173-289F4D9BF01A}" type="pres">
      <dgm:prSet presAssocID="{5F633B00-FF52-3047-BD3A-0476278A89CA}" presName="parTxOnlySpace" presStyleCnt="0"/>
      <dgm:spPr/>
    </dgm:pt>
    <dgm:pt modelId="{78E5CDE8-D444-674F-BD09-2CB13EC1F11F}" type="pres">
      <dgm:prSet presAssocID="{025CBE78-6F40-9A44-9CD9-7E8C6C292B0D}" presName="parTxOnly" presStyleLbl="node1" presStyleIdx="3" presStyleCnt="4">
        <dgm:presLayoutVars>
          <dgm:chMax val="0"/>
          <dgm:chPref val="0"/>
          <dgm:bulletEnabled val="1"/>
        </dgm:presLayoutVars>
      </dgm:prSet>
      <dgm:spPr/>
    </dgm:pt>
  </dgm:ptLst>
  <dgm:cxnLst>
    <dgm:cxn modelId="{4CB4411F-D6F8-D54B-9666-5AACF310A23A}" srcId="{D6A56183-914D-B147-A487-4CB3CFAB147A}" destId="{B6581B13-AADF-E54E-8E8F-B29C470E5F5C}" srcOrd="0" destOrd="0" parTransId="{9D2E2630-8D38-6E4A-B9BE-48EAB20369C6}" sibTransId="{A345E63B-C325-7742-8D33-6E4DA36D0F42}"/>
    <dgm:cxn modelId="{16E9443F-6F13-1B49-8837-D92F3A0842CC}" type="presOf" srcId="{B6581B13-AADF-E54E-8E8F-B29C470E5F5C}" destId="{4BEA0845-C7BD-234A-A5F0-3859BA4B9475}" srcOrd="0" destOrd="0" presId="urn:microsoft.com/office/officeart/2005/8/layout/chevron1"/>
    <dgm:cxn modelId="{F4C1B461-25C9-4646-B811-DBF3A1D5D9F9}" type="presOf" srcId="{025CBE78-6F40-9A44-9CD9-7E8C6C292B0D}" destId="{78E5CDE8-D444-674F-BD09-2CB13EC1F11F}" srcOrd="0" destOrd="0" presId="urn:microsoft.com/office/officeart/2005/8/layout/chevron1"/>
    <dgm:cxn modelId="{BAEA326F-D0C3-FF40-B472-E879408181B3}" type="presOf" srcId="{D6A56183-914D-B147-A487-4CB3CFAB147A}" destId="{CB49B3AA-9329-AA40-B646-72E4915E2B6C}" srcOrd="0" destOrd="0" presId="urn:microsoft.com/office/officeart/2005/8/layout/chevron1"/>
    <dgm:cxn modelId="{F0226092-4CDE-8948-94C5-2359D6AD48A6}" srcId="{D6A56183-914D-B147-A487-4CB3CFAB147A}" destId="{025CBE78-6F40-9A44-9CD9-7E8C6C292B0D}" srcOrd="3" destOrd="0" parTransId="{68830265-A7EF-814C-85E5-58BBBA0B9E10}" sibTransId="{4390DEE1-780E-2447-B5D3-737B1621F753}"/>
    <dgm:cxn modelId="{0D8466A2-794F-2341-AF29-68F55DDDB70D}" srcId="{D6A56183-914D-B147-A487-4CB3CFAB147A}" destId="{5CC545F2-4520-484A-AF3B-2F094B0947D9}" srcOrd="2" destOrd="0" parTransId="{CAF7CDBF-7F7E-8048-8C4B-E031093FB683}" sibTransId="{5F633B00-FF52-3047-BD3A-0476278A89CA}"/>
    <dgm:cxn modelId="{0F1EC5AB-539B-7D46-AD0C-A76EB75582AB}" srcId="{D6A56183-914D-B147-A487-4CB3CFAB147A}" destId="{E0A8CB66-E0EE-FC49-85D0-A83FB16977A2}" srcOrd="1" destOrd="0" parTransId="{311C9DF3-84F5-6E4B-B163-D1EC3E6081DE}" sibTransId="{6888F8F1-CD00-5848-99F4-8D2C295D7D2D}"/>
    <dgm:cxn modelId="{EFAC0AAF-6DFD-DD40-A13A-FC9BEA1D79EC}" type="presOf" srcId="{5CC545F2-4520-484A-AF3B-2F094B0947D9}" destId="{3C4ABD84-72A3-9344-B535-1BE081584F38}" srcOrd="0" destOrd="0" presId="urn:microsoft.com/office/officeart/2005/8/layout/chevron1"/>
    <dgm:cxn modelId="{74F138ED-296D-8041-95C6-4076E7270CD9}" type="presOf" srcId="{E0A8CB66-E0EE-FC49-85D0-A83FB16977A2}" destId="{42B0E33B-3D88-6948-9B8D-8091BE7623A9}" srcOrd="0" destOrd="0" presId="urn:microsoft.com/office/officeart/2005/8/layout/chevron1"/>
    <dgm:cxn modelId="{3CDAC38E-FCDA-804B-8F4C-0662ADD05C3E}" type="presParOf" srcId="{CB49B3AA-9329-AA40-B646-72E4915E2B6C}" destId="{4BEA0845-C7BD-234A-A5F0-3859BA4B9475}" srcOrd="0" destOrd="0" presId="urn:microsoft.com/office/officeart/2005/8/layout/chevron1"/>
    <dgm:cxn modelId="{A3E1D7D2-EB58-6C48-B1F0-AB50ECBE9D67}" type="presParOf" srcId="{CB49B3AA-9329-AA40-B646-72E4915E2B6C}" destId="{8B243AE5-C3A8-5D40-BD7E-82890D1BE3AF}" srcOrd="1" destOrd="0" presId="urn:microsoft.com/office/officeart/2005/8/layout/chevron1"/>
    <dgm:cxn modelId="{C7668D49-F2BE-554B-957D-0B35DB94FDAC}" type="presParOf" srcId="{CB49B3AA-9329-AA40-B646-72E4915E2B6C}" destId="{42B0E33B-3D88-6948-9B8D-8091BE7623A9}" srcOrd="2" destOrd="0" presId="urn:microsoft.com/office/officeart/2005/8/layout/chevron1"/>
    <dgm:cxn modelId="{238892E1-FD45-9E4D-9B69-392D9855FF04}" type="presParOf" srcId="{CB49B3AA-9329-AA40-B646-72E4915E2B6C}" destId="{C9A406A9-59B1-434C-99D1-A12A61954517}" srcOrd="3" destOrd="0" presId="urn:microsoft.com/office/officeart/2005/8/layout/chevron1"/>
    <dgm:cxn modelId="{C5AA2403-F31B-9B41-8AA7-B77291463CC9}" type="presParOf" srcId="{CB49B3AA-9329-AA40-B646-72E4915E2B6C}" destId="{3C4ABD84-72A3-9344-B535-1BE081584F38}" srcOrd="4" destOrd="0" presId="urn:microsoft.com/office/officeart/2005/8/layout/chevron1"/>
    <dgm:cxn modelId="{F6E673CD-3A63-7A4A-A605-1B0CB106E643}" type="presParOf" srcId="{CB49B3AA-9329-AA40-B646-72E4915E2B6C}" destId="{FB254C05-44DC-ED47-A173-289F4D9BF01A}" srcOrd="5" destOrd="0" presId="urn:microsoft.com/office/officeart/2005/8/layout/chevron1"/>
    <dgm:cxn modelId="{CD68553D-6185-6C4D-A9B6-056750A06A9A}" type="presParOf" srcId="{CB49B3AA-9329-AA40-B646-72E4915E2B6C}" destId="{78E5CDE8-D444-674F-BD09-2CB13EC1F11F}" srcOrd="6"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EB3190-A001-C040-84F4-029D27CCB57F}">
      <dsp:nvSpPr>
        <dsp:cNvPr id="0" name=""/>
        <dsp:cNvSpPr/>
      </dsp:nvSpPr>
      <dsp:spPr>
        <a:xfrm>
          <a:off x="6715168" y="35645"/>
          <a:ext cx="1246102" cy="12461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Monday -  Group Meetings</a:t>
          </a:r>
        </a:p>
      </dsp:txBody>
      <dsp:txXfrm>
        <a:off x="6715168" y="35645"/>
        <a:ext cx="1246102" cy="1246102"/>
      </dsp:txXfrm>
    </dsp:sp>
    <dsp:sp modelId="{0D517097-A375-DC42-8367-63D12DB6971C}">
      <dsp:nvSpPr>
        <dsp:cNvPr id="0" name=""/>
        <dsp:cNvSpPr/>
      </dsp:nvSpPr>
      <dsp:spPr>
        <a:xfrm>
          <a:off x="3784063" y="-382"/>
          <a:ext cx="4671770" cy="4671770"/>
        </a:xfrm>
        <a:prstGeom prst="circularArrow">
          <a:avLst>
            <a:gd name="adj1" fmla="val 5201"/>
            <a:gd name="adj2" fmla="val 335992"/>
            <a:gd name="adj3" fmla="val 21292921"/>
            <a:gd name="adj4" fmla="val 19766520"/>
            <a:gd name="adj5" fmla="val 6068"/>
          </a:avLst>
        </a:prstGeom>
        <a:solidFill>
          <a:srgbClr val="FFC000"/>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3A1D42-46AC-F94F-BFC7-AF2D3B90F566}">
      <dsp:nvSpPr>
        <dsp:cNvPr id="0" name=""/>
        <dsp:cNvSpPr/>
      </dsp:nvSpPr>
      <dsp:spPr>
        <a:xfrm>
          <a:off x="7468100" y="2352934"/>
          <a:ext cx="1246102" cy="12461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Tuesday - Group Meetings</a:t>
          </a:r>
        </a:p>
      </dsp:txBody>
      <dsp:txXfrm>
        <a:off x="7468100" y="2352934"/>
        <a:ext cx="1246102" cy="1246102"/>
      </dsp:txXfrm>
    </dsp:sp>
    <dsp:sp modelId="{D151C953-16C5-714A-9C08-D8D274BD7C2E}">
      <dsp:nvSpPr>
        <dsp:cNvPr id="0" name=""/>
        <dsp:cNvSpPr/>
      </dsp:nvSpPr>
      <dsp:spPr>
        <a:xfrm>
          <a:off x="3784063" y="-382"/>
          <a:ext cx="4671770" cy="4671770"/>
        </a:xfrm>
        <a:prstGeom prst="circularArrow">
          <a:avLst>
            <a:gd name="adj1" fmla="val 5201"/>
            <a:gd name="adj2" fmla="val 335992"/>
            <a:gd name="adj3" fmla="val 4014365"/>
            <a:gd name="adj4" fmla="val 2253738"/>
            <a:gd name="adj5" fmla="val 6068"/>
          </a:avLst>
        </a:prstGeom>
        <a:solidFill>
          <a:srgbClr val="FFC000"/>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111BCE-5281-C748-88C2-9BE08FFD6B51}">
      <dsp:nvSpPr>
        <dsp:cNvPr id="0" name=""/>
        <dsp:cNvSpPr/>
      </dsp:nvSpPr>
      <dsp:spPr>
        <a:xfrm>
          <a:off x="5496897" y="3785097"/>
          <a:ext cx="1246102" cy="12461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Wednesday - Work work work</a:t>
          </a:r>
        </a:p>
      </dsp:txBody>
      <dsp:txXfrm>
        <a:off x="5496897" y="3785097"/>
        <a:ext cx="1246102" cy="1246102"/>
      </dsp:txXfrm>
    </dsp:sp>
    <dsp:sp modelId="{2CC6F40E-AB07-BF43-9D89-99E1D70D717C}">
      <dsp:nvSpPr>
        <dsp:cNvPr id="0" name=""/>
        <dsp:cNvSpPr/>
      </dsp:nvSpPr>
      <dsp:spPr>
        <a:xfrm>
          <a:off x="3784063" y="-382"/>
          <a:ext cx="4671770" cy="4671770"/>
        </a:xfrm>
        <a:prstGeom prst="circularArrow">
          <a:avLst>
            <a:gd name="adj1" fmla="val 5201"/>
            <a:gd name="adj2" fmla="val 335992"/>
            <a:gd name="adj3" fmla="val 8210270"/>
            <a:gd name="adj4" fmla="val 6449643"/>
            <a:gd name="adj5" fmla="val 6068"/>
          </a:avLst>
        </a:prstGeom>
        <a:solidFill>
          <a:srgbClr val="FFC000"/>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2EB784-A4F6-8D42-AAB4-59A4F3DA7EA9}">
      <dsp:nvSpPr>
        <dsp:cNvPr id="0" name=""/>
        <dsp:cNvSpPr/>
      </dsp:nvSpPr>
      <dsp:spPr>
        <a:xfrm>
          <a:off x="3525693" y="2352934"/>
          <a:ext cx="1246102" cy="12461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Thursday - Work work work</a:t>
          </a:r>
        </a:p>
      </dsp:txBody>
      <dsp:txXfrm>
        <a:off x="3525693" y="2352934"/>
        <a:ext cx="1246102" cy="1246102"/>
      </dsp:txXfrm>
    </dsp:sp>
    <dsp:sp modelId="{1EF74C76-B326-6046-9280-D28AA4AB8156}">
      <dsp:nvSpPr>
        <dsp:cNvPr id="0" name=""/>
        <dsp:cNvSpPr/>
      </dsp:nvSpPr>
      <dsp:spPr>
        <a:xfrm>
          <a:off x="3784063" y="-382"/>
          <a:ext cx="4671770" cy="4671770"/>
        </a:xfrm>
        <a:prstGeom prst="circularArrow">
          <a:avLst>
            <a:gd name="adj1" fmla="val 5201"/>
            <a:gd name="adj2" fmla="val 335992"/>
            <a:gd name="adj3" fmla="val 12297488"/>
            <a:gd name="adj4" fmla="val 10771087"/>
            <a:gd name="adj5" fmla="val 6068"/>
          </a:avLst>
        </a:prstGeom>
        <a:solidFill>
          <a:srgbClr val="FFC000"/>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1534B38-2DC9-5640-A68D-3F2C320303A6}">
      <dsp:nvSpPr>
        <dsp:cNvPr id="0" name=""/>
        <dsp:cNvSpPr/>
      </dsp:nvSpPr>
      <dsp:spPr>
        <a:xfrm>
          <a:off x="4070302" y="35645"/>
          <a:ext cx="1662749" cy="12461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Friday - Documentation Day!</a:t>
          </a:r>
        </a:p>
      </dsp:txBody>
      <dsp:txXfrm>
        <a:off x="4070302" y="35645"/>
        <a:ext cx="1662749" cy="1246102"/>
      </dsp:txXfrm>
    </dsp:sp>
    <dsp:sp modelId="{C1B64B9C-8EE5-0648-A587-FF3406AD378A}">
      <dsp:nvSpPr>
        <dsp:cNvPr id="0" name=""/>
        <dsp:cNvSpPr/>
      </dsp:nvSpPr>
      <dsp:spPr>
        <a:xfrm>
          <a:off x="3784063" y="-382"/>
          <a:ext cx="4671770" cy="4671770"/>
        </a:xfrm>
        <a:prstGeom prst="circularArrow">
          <a:avLst>
            <a:gd name="adj1" fmla="val 5201"/>
            <a:gd name="adj2" fmla="val 335992"/>
            <a:gd name="adj3" fmla="val 16865355"/>
            <a:gd name="adj4" fmla="val 15554497"/>
            <a:gd name="adj5" fmla="val 6068"/>
          </a:avLst>
        </a:prstGeom>
        <a:solidFill>
          <a:srgbClr val="FFC000"/>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4EAF1D-F3E9-654B-8565-A6C955A01480}">
      <dsp:nvSpPr>
        <dsp:cNvPr id="0" name=""/>
        <dsp:cNvSpPr/>
      </dsp:nvSpPr>
      <dsp:spPr>
        <a:xfrm>
          <a:off x="3463" y="50603"/>
          <a:ext cx="1776881" cy="71075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Branch</a:t>
          </a:r>
        </a:p>
      </dsp:txBody>
      <dsp:txXfrm>
        <a:off x="358839" y="50603"/>
        <a:ext cx="1066129" cy="710752"/>
      </dsp:txXfrm>
    </dsp:sp>
    <dsp:sp modelId="{FFCF8BED-F30C-C04C-99EC-60060361EEBB}">
      <dsp:nvSpPr>
        <dsp:cNvPr id="0" name=""/>
        <dsp:cNvSpPr/>
      </dsp:nvSpPr>
      <dsp:spPr>
        <a:xfrm>
          <a:off x="1549350" y="111017"/>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Check git branch</a:t>
          </a:r>
        </a:p>
      </dsp:txBody>
      <dsp:txXfrm>
        <a:off x="1844312" y="111017"/>
        <a:ext cx="884887" cy="589924"/>
      </dsp:txXfrm>
    </dsp:sp>
    <dsp:sp modelId="{F4FBA168-CC06-2244-87BE-CE39C018562F}">
      <dsp:nvSpPr>
        <dsp:cNvPr id="0" name=""/>
        <dsp:cNvSpPr/>
      </dsp:nvSpPr>
      <dsp:spPr>
        <a:xfrm>
          <a:off x="2817688" y="111017"/>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Create git branch</a:t>
          </a:r>
        </a:p>
      </dsp:txBody>
      <dsp:txXfrm>
        <a:off x="3112650" y="111017"/>
        <a:ext cx="884887" cy="589924"/>
      </dsp:txXfrm>
    </dsp:sp>
    <dsp:sp modelId="{C9FAEF1F-96A4-DD49-9846-9E02BC893814}">
      <dsp:nvSpPr>
        <dsp:cNvPr id="0" name=""/>
        <dsp:cNvSpPr/>
      </dsp:nvSpPr>
      <dsp:spPr>
        <a:xfrm>
          <a:off x="3463" y="860861"/>
          <a:ext cx="1776881" cy="710752"/>
        </a:xfrm>
        <a:prstGeom prst="chevron">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Write</a:t>
          </a:r>
        </a:p>
      </dsp:txBody>
      <dsp:txXfrm>
        <a:off x="358839" y="860861"/>
        <a:ext cx="1066129" cy="710752"/>
      </dsp:txXfrm>
    </dsp:sp>
    <dsp:sp modelId="{C9AA3561-4D7D-494E-BEE8-40F660EF0644}">
      <dsp:nvSpPr>
        <dsp:cNvPr id="0" name=""/>
        <dsp:cNvSpPr/>
      </dsp:nvSpPr>
      <dsp:spPr>
        <a:xfrm>
          <a:off x="1549350" y="921275"/>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Write your code!</a:t>
          </a:r>
        </a:p>
      </dsp:txBody>
      <dsp:txXfrm>
        <a:off x="1844312" y="921275"/>
        <a:ext cx="884887" cy="589924"/>
      </dsp:txXfrm>
    </dsp:sp>
    <dsp:sp modelId="{84BF26B2-2EBE-844D-BA1B-A59462F5DF18}">
      <dsp:nvSpPr>
        <dsp:cNvPr id="0" name=""/>
        <dsp:cNvSpPr/>
      </dsp:nvSpPr>
      <dsp:spPr>
        <a:xfrm>
          <a:off x="3463" y="1671119"/>
          <a:ext cx="1776881" cy="710752"/>
        </a:xfrm>
        <a:prstGeom prst="chevron">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Push</a:t>
          </a:r>
        </a:p>
      </dsp:txBody>
      <dsp:txXfrm>
        <a:off x="358839" y="1671119"/>
        <a:ext cx="1066129" cy="710752"/>
      </dsp:txXfrm>
    </dsp:sp>
    <dsp:sp modelId="{4D9528F7-1281-FF4C-98BD-4BBB00D100B5}">
      <dsp:nvSpPr>
        <dsp:cNvPr id="0" name=""/>
        <dsp:cNvSpPr/>
      </dsp:nvSpPr>
      <dsp:spPr>
        <a:xfrm>
          <a:off x="1549350" y="1731533"/>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Add your changes</a:t>
          </a:r>
        </a:p>
      </dsp:txBody>
      <dsp:txXfrm>
        <a:off x="1844312" y="1731533"/>
        <a:ext cx="884887" cy="589924"/>
      </dsp:txXfrm>
    </dsp:sp>
    <dsp:sp modelId="{E06885A9-74BB-1F49-8F4F-1990B7E79939}">
      <dsp:nvSpPr>
        <dsp:cNvPr id="0" name=""/>
        <dsp:cNvSpPr/>
      </dsp:nvSpPr>
      <dsp:spPr>
        <a:xfrm>
          <a:off x="2817688" y="1731533"/>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Commit the changes</a:t>
          </a:r>
        </a:p>
      </dsp:txBody>
      <dsp:txXfrm>
        <a:off x="3112650" y="1731533"/>
        <a:ext cx="884887" cy="589924"/>
      </dsp:txXfrm>
    </dsp:sp>
    <dsp:sp modelId="{D1D5E333-230D-2441-A3E9-B6C8C398A80F}">
      <dsp:nvSpPr>
        <dsp:cNvPr id="0" name=""/>
        <dsp:cNvSpPr/>
      </dsp:nvSpPr>
      <dsp:spPr>
        <a:xfrm>
          <a:off x="4086026" y="1731533"/>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Push your branch</a:t>
          </a:r>
        </a:p>
      </dsp:txBody>
      <dsp:txXfrm>
        <a:off x="4380988" y="1731533"/>
        <a:ext cx="884887" cy="589924"/>
      </dsp:txXfrm>
    </dsp:sp>
    <dsp:sp modelId="{37C06B9A-6172-564B-AA06-376A68814592}">
      <dsp:nvSpPr>
        <dsp:cNvPr id="0" name=""/>
        <dsp:cNvSpPr/>
      </dsp:nvSpPr>
      <dsp:spPr>
        <a:xfrm>
          <a:off x="3463" y="2481377"/>
          <a:ext cx="1776881" cy="71075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Merge</a:t>
          </a:r>
        </a:p>
      </dsp:txBody>
      <dsp:txXfrm>
        <a:off x="358839" y="2481377"/>
        <a:ext cx="1066129" cy="710752"/>
      </dsp:txXfrm>
    </dsp:sp>
    <dsp:sp modelId="{057D2188-EFA4-E74A-BD83-55D3B35B8CC2}">
      <dsp:nvSpPr>
        <dsp:cNvPr id="0" name=""/>
        <dsp:cNvSpPr/>
      </dsp:nvSpPr>
      <dsp:spPr>
        <a:xfrm>
          <a:off x="1549350" y="2541791"/>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Review your code</a:t>
          </a:r>
        </a:p>
      </dsp:txBody>
      <dsp:txXfrm>
        <a:off x="1844312" y="2541791"/>
        <a:ext cx="884887" cy="589924"/>
      </dsp:txXfrm>
    </dsp:sp>
    <dsp:sp modelId="{04BD7D88-04F3-A242-8C36-033250EF6413}">
      <dsp:nvSpPr>
        <dsp:cNvPr id="0" name=""/>
        <dsp:cNvSpPr/>
      </dsp:nvSpPr>
      <dsp:spPr>
        <a:xfrm>
          <a:off x="2817688" y="2541791"/>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Merge your branches</a:t>
          </a:r>
        </a:p>
      </dsp:txBody>
      <dsp:txXfrm>
        <a:off x="3112650" y="2541791"/>
        <a:ext cx="884887" cy="589924"/>
      </dsp:txXfrm>
    </dsp:sp>
    <dsp:sp modelId="{6280422B-1B6A-164C-B152-CF30FB716066}">
      <dsp:nvSpPr>
        <dsp:cNvPr id="0" name=""/>
        <dsp:cNvSpPr/>
      </dsp:nvSpPr>
      <dsp:spPr>
        <a:xfrm>
          <a:off x="4086026" y="2541791"/>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Merge branch into master</a:t>
          </a:r>
        </a:p>
      </dsp:txBody>
      <dsp:txXfrm>
        <a:off x="4380988" y="2541791"/>
        <a:ext cx="884887" cy="58992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EA0845-C7BD-234A-A5F0-3859BA4B9475}">
      <dsp:nvSpPr>
        <dsp:cNvPr id="0" name=""/>
        <dsp:cNvSpPr/>
      </dsp:nvSpPr>
      <dsp:spPr>
        <a:xfrm>
          <a:off x="5033"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Branch</a:t>
          </a:r>
        </a:p>
      </dsp:txBody>
      <dsp:txXfrm>
        <a:off x="490307" y="0"/>
        <a:ext cx="1959211" cy="970548"/>
      </dsp:txXfrm>
    </dsp:sp>
    <dsp:sp modelId="{42B0E33B-3D88-6948-9B8D-8091BE7623A9}">
      <dsp:nvSpPr>
        <dsp:cNvPr id="0" name=""/>
        <dsp:cNvSpPr/>
      </dsp:nvSpPr>
      <dsp:spPr>
        <a:xfrm>
          <a:off x="2641816"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Write</a:t>
          </a:r>
        </a:p>
      </dsp:txBody>
      <dsp:txXfrm>
        <a:off x="3127090" y="0"/>
        <a:ext cx="1959211" cy="970548"/>
      </dsp:txXfrm>
    </dsp:sp>
    <dsp:sp modelId="{3C4ABD84-72A3-9344-B535-1BE081584F38}">
      <dsp:nvSpPr>
        <dsp:cNvPr id="0" name=""/>
        <dsp:cNvSpPr/>
      </dsp:nvSpPr>
      <dsp:spPr>
        <a:xfrm>
          <a:off x="5278599"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Push</a:t>
          </a:r>
        </a:p>
      </dsp:txBody>
      <dsp:txXfrm>
        <a:off x="5763873" y="0"/>
        <a:ext cx="1959211" cy="970548"/>
      </dsp:txXfrm>
    </dsp:sp>
    <dsp:sp modelId="{78E5CDE8-D444-674F-BD09-2CB13EC1F11F}">
      <dsp:nvSpPr>
        <dsp:cNvPr id="0" name=""/>
        <dsp:cNvSpPr/>
      </dsp:nvSpPr>
      <dsp:spPr>
        <a:xfrm>
          <a:off x="7915382"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Merge</a:t>
          </a:r>
        </a:p>
      </dsp:txBody>
      <dsp:txXfrm>
        <a:off x="8400656" y="0"/>
        <a:ext cx="1959211" cy="97054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4EAF1D-F3E9-654B-8565-A6C955A01480}">
      <dsp:nvSpPr>
        <dsp:cNvPr id="0" name=""/>
        <dsp:cNvSpPr/>
      </dsp:nvSpPr>
      <dsp:spPr>
        <a:xfrm>
          <a:off x="869" y="122142"/>
          <a:ext cx="1735629" cy="694251"/>
        </a:xfrm>
        <a:prstGeom prst="chevron">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Branch</a:t>
          </a:r>
        </a:p>
      </dsp:txBody>
      <dsp:txXfrm>
        <a:off x="347995" y="122142"/>
        <a:ext cx="1041378" cy="694251"/>
      </dsp:txXfrm>
    </dsp:sp>
    <dsp:sp modelId="{A22EE3B3-802D-BD48-9394-9D6FF691EFE9}">
      <dsp:nvSpPr>
        <dsp:cNvPr id="0" name=""/>
        <dsp:cNvSpPr/>
      </dsp:nvSpPr>
      <dsp:spPr>
        <a:xfrm>
          <a:off x="1510866" y="181153"/>
          <a:ext cx="1440572" cy="576228"/>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Pull latest master</a:t>
          </a:r>
        </a:p>
      </dsp:txBody>
      <dsp:txXfrm>
        <a:off x="1798980" y="181153"/>
        <a:ext cx="864344" cy="576228"/>
      </dsp:txXfrm>
    </dsp:sp>
    <dsp:sp modelId="{F4FBA168-CC06-2244-87BE-CE39C018562F}">
      <dsp:nvSpPr>
        <dsp:cNvPr id="0" name=""/>
        <dsp:cNvSpPr/>
      </dsp:nvSpPr>
      <dsp:spPr>
        <a:xfrm>
          <a:off x="2749758" y="181153"/>
          <a:ext cx="1440572" cy="576228"/>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Create git branch</a:t>
          </a:r>
        </a:p>
      </dsp:txBody>
      <dsp:txXfrm>
        <a:off x="3037872" y="181153"/>
        <a:ext cx="864344" cy="576228"/>
      </dsp:txXfrm>
    </dsp:sp>
    <dsp:sp modelId="{C9FAEF1F-96A4-DD49-9846-9E02BC893814}">
      <dsp:nvSpPr>
        <dsp:cNvPr id="0" name=""/>
        <dsp:cNvSpPr/>
      </dsp:nvSpPr>
      <dsp:spPr>
        <a:xfrm>
          <a:off x="869" y="913589"/>
          <a:ext cx="1735629" cy="694251"/>
        </a:xfrm>
        <a:prstGeom prst="chevron">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Write</a:t>
          </a:r>
        </a:p>
      </dsp:txBody>
      <dsp:txXfrm>
        <a:off x="347995" y="913589"/>
        <a:ext cx="1041378" cy="694251"/>
      </dsp:txXfrm>
    </dsp:sp>
    <dsp:sp modelId="{C9AA3561-4D7D-494E-BEE8-40F660EF0644}">
      <dsp:nvSpPr>
        <dsp:cNvPr id="0" name=""/>
        <dsp:cNvSpPr/>
      </dsp:nvSpPr>
      <dsp:spPr>
        <a:xfrm>
          <a:off x="1510866" y="972600"/>
          <a:ext cx="1440572" cy="576228"/>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Write your code!</a:t>
          </a:r>
        </a:p>
      </dsp:txBody>
      <dsp:txXfrm>
        <a:off x="1798980" y="972600"/>
        <a:ext cx="864344" cy="576228"/>
      </dsp:txXfrm>
    </dsp:sp>
    <dsp:sp modelId="{84BF26B2-2EBE-844D-BA1B-A59462F5DF18}">
      <dsp:nvSpPr>
        <dsp:cNvPr id="0" name=""/>
        <dsp:cNvSpPr/>
      </dsp:nvSpPr>
      <dsp:spPr>
        <a:xfrm>
          <a:off x="869" y="1705036"/>
          <a:ext cx="1735629" cy="694251"/>
        </a:xfrm>
        <a:prstGeom prst="chevron">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Push</a:t>
          </a:r>
        </a:p>
      </dsp:txBody>
      <dsp:txXfrm>
        <a:off x="347995" y="1705036"/>
        <a:ext cx="1041378" cy="694251"/>
      </dsp:txXfrm>
    </dsp:sp>
    <dsp:sp modelId="{4D9528F7-1281-FF4C-98BD-4BBB00D100B5}">
      <dsp:nvSpPr>
        <dsp:cNvPr id="0" name=""/>
        <dsp:cNvSpPr/>
      </dsp:nvSpPr>
      <dsp:spPr>
        <a:xfrm>
          <a:off x="1510866" y="1764047"/>
          <a:ext cx="1440572" cy="576228"/>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Add your changes</a:t>
          </a:r>
        </a:p>
      </dsp:txBody>
      <dsp:txXfrm>
        <a:off x="1798980" y="1764047"/>
        <a:ext cx="864344" cy="576228"/>
      </dsp:txXfrm>
    </dsp:sp>
    <dsp:sp modelId="{E06885A9-74BB-1F49-8F4F-1990B7E79939}">
      <dsp:nvSpPr>
        <dsp:cNvPr id="0" name=""/>
        <dsp:cNvSpPr/>
      </dsp:nvSpPr>
      <dsp:spPr>
        <a:xfrm>
          <a:off x="2749758" y="1764047"/>
          <a:ext cx="1440572" cy="576228"/>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Commit the changes</a:t>
          </a:r>
        </a:p>
      </dsp:txBody>
      <dsp:txXfrm>
        <a:off x="3037872" y="1764047"/>
        <a:ext cx="864344" cy="576228"/>
      </dsp:txXfrm>
    </dsp:sp>
    <dsp:sp modelId="{D1D5E333-230D-2441-A3E9-B6C8C398A80F}">
      <dsp:nvSpPr>
        <dsp:cNvPr id="0" name=""/>
        <dsp:cNvSpPr/>
      </dsp:nvSpPr>
      <dsp:spPr>
        <a:xfrm>
          <a:off x="3988650" y="1764047"/>
          <a:ext cx="1440572" cy="576228"/>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Push your branch</a:t>
          </a:r>
        </a:p>
      </dsp:txBody>
      <dsp:txXfrm>
        <a:off x="4276764" y="1764047"/>
        <a:ext cx="864344" cy="576228"/>
      </dsp:txXfrm>
    </dsp:sp>
    <dsp:sp modelId="{37C06B9A-6172-564B-AA06-376A68814592}">
      <dsp:nvSpPr>
        <dsp:cNvPr id="0" name=""/>
        <dsp:cNvSpPr/>
      </dsp:nvSpPr>
      <dsp:spPr>
        <a:xfrm>
          <a:off x="869" y="2496483"/>
          <a:ext cx="1735629" cy="694251"/>
        </a:xfrm>
        <a:prstGeom prst="chevron">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Merge</a:t>
          </a:r>
        </a:p>
      </dsp:txBody>
      <dsp:txXfrm>
        <a:off x="347995" y="2496483"/>
        <a:ext cx="1041378" cy="694251"/>
      </dsp:txXfrm>
    </dsp:sp>
    <dsp:sp modelId="{057D2188-EFA4-E74A-BD83-55D3B35B8CC2}">
      <dsp:nvSpPr>
        <dsp:cNvPr id="0" name=""/>
        <dsp:cNvSpPr/>
      </dsp:nvSpPr>
      <dsp:spPr>
        <a:xfrm>
          <a:off x="1510866" y="2555494"/>
          <a:ext cx="1440572" cy="576228"/>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Review your code</a:t>
          </a:r>
        </a:p>
      </dsp:txBody>
      <dsp:txXfrm>
        <a:off x="1798980" y="2555494"/>
        <a:ext cx="864344" cy="576228"/>
      </dsp:txXfrm>
    </dsp:sp>
    <dsp:sp modelId="{04BD7D88-04F3-A242-8C36-033250EF6413}">
      <dsp:nvSpPr>
        <dsp:cNvPr id="0" name=""/>
        <dsp:cNvSpPr/>
      </dsp:nvSpPr>
      <dsp:spPr>
        <a:xfrm>
          <a:off x="2749758" y="2555494"/>
          <a:ext cx="1440572" cy="576228"/>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Merge your branches</a:t>
          </a:r>
        </a:p>
      </dsp:txBody>
      <dsp:txXfrm>
        <a:off x="3037872" y="2555494"/>
        <a:ext cx="864344" cy="576228"/>
      </dsp:txXfrm>
    </dsp:sp>
    <dsp:sp modelId="{6280422B-1B6A-164C-B152-CF30FB716066}">
      <dsp:nvSpPr>
        <dsp:cNvPr id="0" name=""/>
        <dsp:cNvSpPr/>
      </dsp:nvSpPr>
      <dsp:spPr>
        <a:xfrm>
          <a:off x="3988650" y="2555494"/>
          <a:ext cx="1440572" cy="576228"/>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Merge branch into master</a:t>
          </a:r>
        </a:p>
      </dsp:txBody>
      <dsp:txXfrm>
        <a:off x="4276764" y="2555494"/>
        <a:ext cx="864344" cy="576228"/>
      </dsp:txXfrm>
    </dsp:sp>
    <dsp:sp modelId="{86CEB7E2-A088-C344-B358-ADA2B44638E7}">
      <dsp:nvSpPr>
        <dsp:cNvPr id="0" name=""/>
        <dsp:cNvSpPr/>
      </dsp:nvSpPr>
      <dsp:spPr>
        <a:xfrm>
          <a:off x="5227542" y="2555494"/>
          <a:ext cx="1440572" cy="576228"/>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Delete your branch</a:t>
          </a:r>
        </a:p>
      </dsp:txBody>
      <dsp:txXfrm>
        <a:off x="5515656" y="2555494"/>
        <a:ext cx="864344" cy="57622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EA0845-C7BD-234A-A5F0-3859BA4B9475}">
      <dsp:nvSpPr>
        <dsp:cNvPr id="0" name=""/>
        <dsp:cNvSpPr/>
      </dsp:nvSpPr>
      <dsp:spPr>
        <a:xfrm>
          <a:off x="5033"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Branch</a:t>
          </a:r>
        </a:p>
      </dsp:txBody>
      <dsp:txXfrm>
        <a:off x="490307" y="0"/>
        <a:ext cx="1959211" cy="970548"/>
      </dsp:txXfrm>
    </dsp:sp>
    <dsp:sp modelId="{42B0E33B-3D88-6948-9B8D-8091BE7623A9}">
      <dsp:nvSpPr>
        <dsp:cNvPr id="0" name=""/>
        <dsp:cNvSpPr/>
      </dsp:nvSpPr>
      <dsp:spPr>
        <a:xfrm>
          <a:off x="2641816"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Write</a:t>
          </a:r>
        </a:p>
      </dsp:txBody>
      <dsp:txXfrm>
        <a:off x="3127090" y="0"/>
        <a:ext cx="1959211" cy="970548"/>
      </dsp:txXfrm>
    </dsp:sp>
    <dsp:sp modelId="{3C4ABD84-72A3-9344-B535-1BE081584F38}">
      <dsp:nvSpPr>
        <dsp:cNvPr id="0" name=""/>
        <dsp:cNvSpPr/>
      </dsp:nvSpPr>
      <dsp:spPr>
        <a:xfrm>
          <a:off x="5278599"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Push</a:t>
          </a:r>
        </a:p>
      </dsp:txBody>
      <dsp:txXfrm>
        <a:off x="5763873" y="0"/>
        <a:ext cx="1959211" cy="970548"/>
      </dsp:txXfrm>
    </dsp:sp>
    <dsp:sp modelId="{78E5CDE8-D444-674F-BD09-2CB13EC1F11F}">
      <dsp:nvSpPr>
        <dsp:cNvPr id="0" name=""/>
        <dsp:cNvSpPr/>
      </dsp:nvSpPr>
      <dsp:spPr>
        <a:xfrm>
          <a:off x="7915382"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Merge</a:t>
          </a:r>
        </a:p>
      </dsp:txBody>
      <dsp:txXfrm>
        <a:off x="8400656" y="0"/>
        <a:ext cx="1959211" cy="97054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4EAF1D-F3E9-654B-8565-A6C955A01480}">
      <dsp:nvSpPr>
        <dsp:cNvPr id="0" name=""/>
        <dsp:cNvSpPr/>
      </dsp:nvSpPr>
      <dsp:spPr>
        <a:xfrm>
          <a:off x="3463" y="50603"/>
          <a:ext cx="1776881" cy="71075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Branch</a:t>
          </a:r>
        </a:p>
      </dsp:txBody>
      <dsp:txXfrm>
        <a:off x="358839" y="50603"/>
        <a:ext cx="1066129" cy="710752"/>
      </dsp:txXfrm>
    </dsp:sp>
    <dsp:sp modelId="{FFCF8BED-F30C-C04C-99EC-60060361EEBB}">
      <dsp:nvSpPr>
        <dsp:cNvPr id="0" name=""/>
        <dsp:cNvSpPr/>
      </dsp:nvSpPr>
      <dsp:spPr>
        <a:xfrm>
          <a:off x="1549350" y="111017"/>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Check git branch</a:t>
          </a:r>
        </a:p>
      </dsp:txBody>
      <dsp:txXfrm>
        <a:off x="1844312" y="111017"/>
        <a:ext cx="884887" cy="589924"/>
      </dsp:txXfrm>
    </dsp:sp>
    <dsp:sp modelId="{F4FBA168-CC06-2244-87BE-CE39C018562F}">
      <dsp:nvSpPr>
        <dsp:cNvPr id="0" name=""/>
        <dsp:cNvSpPr/>
      </dsp:nvSpPr>
      <dsp:spPr>
        <a:xfrm>
          <a:off x="2817688" y="111017"/>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Create git branch</a:t>
          </a:r>
        </a:p>
      </dsp:txBody>
      <dsp:txXfrm>
        <a:off x="3112650" y="111017"/>
        <a:ext cx="884887" cy="589924"/>
      </dsp:txXfrm>
    </dsp:sp>
    <dsp:sp modelId="{C9FAEF1F-96A4-DD49-9846-9E02BC893814}">
      <dsp:nvSpPr>
        <dsp:cNvPr id="0" name=""/>
        <dsp:cNvSpPr/>
      </dsp:nvSpPr>
      <dsp:spPr>
        <a:xfrm>
          <a:off x="3463" y="860861"/>
          <a:ext cx="1776881" cy="71075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Write</a:t>
          </a:r>
        </a:p>
      </dsp:txBody>
      <dsp:txXfrm>
        <a:off x="358839" y="860861"/>
        <a:ext cx="1066129" cy="710752"/>
      </dsp:txXfrm>
    </dsp:sp>
    <dsp:sp modelId="{C9AA3561-4D7D-494E-BEE8-40F660EF0644}">
      <dsp:nvSpPr>
        <dsp:cNvPr id="0" name=""/>
        <dsp:cNvSpPr/>
      </dsp:nvSpPr>
      <dsp:spPr>
        <a:xfrm>
          <a:off x="1549350" y="921275"/>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Write your code!</a:t>
          </a:r>
        </a:p>
      </dsp:txBody>
      <dsp:txXfrm>
        <a:off x="1844312" y="921275"/>
        <a:ext cx="884887" cy="589924"/>
      </dsp:txXfrm>
    </dsp:sp>
    <dsp:sp modelId="{84BF26B2-2EBE-844D-BA1B-A59462F5DF18}">
      <dsp:nvSpPr>
        <dsp:cNvPr id="0" name=""/>
        <dsp:cNvSpPr/>
      </dsp:nvSpPr>
      <dsp:spPr>
        <a:xfrm>
          <a:off x="3463" y="1671119"/>
          <a:ext cx="1776881" cy="71075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Push</a:t>
          </a:r>
        </a:p>
      </dsp:txBody>
      <dsp:txXfrm>
        <a:off x="358839" y="1671119"/>
        <a:ext cx="1066129" cy="710752"/>
      </dsp:txXfrm>
    </dsp:sp>
    <dsp:sp modelId="{4D9528F7-1281-FF4C-98BD-4BBB00D100B5}">
      <dsp:nvSpPr>
        <dsp:cNvPr id="0" name=""/>
        <dsp:cNvSpPr/>
      </dsp:nvSpPr>
      <dsp:spPr>
        <a:xfrm>
          <a:off x="1549350" y="1731533"/>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Add your changes</a:t>
          </a:r>
        </a:p>
      </dsp:txBody>
      <dsp:txXfrm>
        <a:off x="1844312" y="1731533"/>
        <a:ext cx="884887" cy="589924"/>
      </dsp:txXfrm>
    </dsp:sp>
    <dsp:sp modelId="{E06885A9-74BB-1F49-8F4F-1990B7E79939}">
      <dsp:nvSpPr>
        <dsp:cNvPr id="0" name=""/>
        <dsp:cNvSpPr/>
      </dsp:nvSpPr>
      <dsp:spPr>
        <a:xfrm>
          <a:off x="2817688" y="1731533"/>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Commit the changes</a:t>
          </a:r>
        </a:p>
      </dsp:txBody>
      <dsp:txXfrm>
        <a:off x="3112650" y="1731533"/>
        <a:ext cx="884887" cy="589924"/>
      </dsp:txXfrm>
    </dsp:sp>
    <dsp:sp modelId="{D1D5E333-230D-2441-A3E9-B6C8C398A80F}">
      <dsp:nvSpPr>
        <dsp:cNvPr id="0" name=""/>
        <dsp:cNvSpPr/>
      </dsp:nvSpPr>
      <dsp:spPr>
        <a:xfrm>
          <a:off x="4086026" y="1731533"/>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Push your branch</a:t>
          </a:r>
        </a:p>
      </dsp:txBody>
      <dsp:txXfrm>
        <a:off x="4380988" y="1731533"/>
        <a:ext cx="884887" cy="589924"/>
      </dsp:txXfrm>
    </dsp:sp>
    <dsp:sp modelId="{37C06B9A-6172-564B-AA06-376A68814592}">
      <dsp:nvSpPr>
        <dsp:cNvPr id="0" name=""/>
        <dsp:cNvSpPr/>
      </dsp:nvSpPr>
      <dsp:spPr>
        <a:xfrm>
          <a:off x="3463" y="2481377"/>
          <a:ext cx="1776881" cy="71075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Merge</a:t>
          </a:r>
        </a:p>
      </dsp:txBody>
      <dsp:txXfrm>
        <a:off x="358839" y="2481377"/>
        <a:ext cx="1066129" cy="710752"/>
      </dsp:txXfrm>
    </dsp:sp>
    <dsp:sp modelId="{057D2188-EFA4-E74A-BD83-55D3B35B8CC2}">
      <dsp:nvSpPr>
        <dsp:cNvPr id="0" name=""/>
        <dsp:cNvSpPr/>
      </dsp:nvSpPr>
      <dsp:spPr>
        <a:xfrm>
          <a:off x="1549350" y="2541791"/>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Review your code</a:t>
          </a:r>
        </a:p>
      </dsp:txBody>
      <dsp:txXfrm>
        <a:off x="1844312" y="2541791"/>
        <a:ext cx="884887" cy="589924"/>
      </dsp:txXfrm>
    </dsp:sp>
    <dsp:sp modelId="{04BD7D88-04F3-A242-8C36-033250EF6413}">
      <dsp:nvSpPr>
        <dsp:cNvPr id="0" name=""/>
        <dsp:cNvSpPr/>
      </dsp:nvSpPr>
      <dsp:spPr>
        <a:xfrm>
          <a:off x="2817688" y="2541791"/>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Merge your branches</a:t>
          </a:r>
        </a:p>
      </dsp:txBody>
      <dsp:txXfrm>
        <a:off x="3112650" y="2541791"/>
        <a:ext cx="884887" cy="589924"/>
      </dsp:txXfrm>
    </dsp:sp>
    <dsp:sp modelId="{6280422B-1B6A-164C-B152-CF30FB716066}">
      <dsp:nvSpPr>
        <dsp:cNvPr id="0" name=""/>
        <dsp:cNvSpPr/>
      </dsp:nvSpPr>
      <dsp:spPr>
        <a:xfrm>
          <a:off x="4086026" y="2541791"/>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Merge branch into master</a:t>
          </a:r>
        </a:p>
      </dsp:txBody>
      <dsp:txXfrm>
        <a:off x="4380988" y="2541791"/>
        <a:ext cx="884887" cy="58992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EA0845-C7BD-234A-A5F0-3859BA4B9475}">
      <dsp:nvSpPr>
        <dsp:cNvPr id="0" name=""/>
        <dsp:cNvSpPr/>
      </dsp:nvSpPr>
      <dsp:spPr>
        <a:xfrm>
          <a:off x="5033"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Branch</a:t>
          </a:r>
        </a:p>
      </dsp:txBody>
      <dsp:txXfrm>
        <a:off x="490307" y="0"/>
        <a:ext cx="1959211" cy="970548"/>
      </dsp:txXfrm>
    </dsp:sp>
    <dsp:sp modelId="{42B0E33B-3D88-6948-9B8D-8091BE7623A9}">
      <dsp:nvSpPr>
        <dsp:cNvPr id="0" name=""/>
        <dsp:cNvSpPr/>
      </dsp:nvSpPr>
      <dsp:spPr>
        <a:xfrm>
          <a:off x="2641816"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Write</a:t>
          </a:r>
        </a:p>
      </dsp:txBody>
      <dsp:txXfrm>
        <a:off x="3127090" y="0"/>
        <a:ext cx="1959211" cy="970548"/>
      </dsp:txXfrm>
    </dsp:sp>
    <dsp:sp modelId="{3C4ABD84-72A3-9344-B535-1BE081584F38}">
      <dsp:nvSpPr>
        <dsp:cNvPr id="0" name=""/>
        <dsp:cNvSpPr/>
      </dsp:nvSpPr>
      <dsp:spPr>
        <a:xfrm>
          <a:off x="5278599"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Push</a:t>
          </a:r>
        </a:p>
      </dsp:txBody>
      <dsp:txXfrm>
        <a:off x="5763873" y="0"/>
        <a:ext cx="1959211" cy="970548"/>
      </dsp:txXfrm>
    </dsp:sp>
    <dsp:sp modelId="{78E5CDE8-D444-674F-BD09-2CB13EC1F11F}">
      <dsp:nvSpPr>
        <dsp:cNvPr id="0" name=""/>
        <dsp:cNvSpPr/>
      </dsp:nvSpPr>
      <dsp:spPr>
        <a:xfrm>
          <a:off x="7915382"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Merge</a:t>
          </a:r>
        </a:p>
      </dsp:txBody>
      <dsp:txXfrm>
        <a:off x="8400656" y="0"/>
        <a:ext cx="1959211" cy="97054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4EAF1D-F3E9-654B-8565-A6C955A01480}">
      <dsp:nvSpPr>
        <dsp:cNvPr id="0" name=""/>
        <dsp:cNvSpPr/>
      </dsp:nvSpPr>
      <dsp:spPr>
        <a:xfrm>
          <a:off x="3463" y="50603"/>
          <a:ext cx="1776881" cy="71075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Branch</a:t>
          </a:r>
        </a:p>
      </dsp:txBody>
      <dsp:txXfrm>
        <a:off x="358839" y="50603"/>
        <a:ext cx="1066129" cy="710752"/>
      </dsp:txXfrm>
    </dsp:sp>
    <dsp:sp modelId="{FFCF8BED-F30C-C04C-99EC-60060361EEBB}">
      <dsp:nvSpPr>
        <dsp:cNvPr id="0" name=""/>
        <dsp:cNvSpPr/>
      </dsp:nvSpPr>
      <dsp:spPr>
        <a:xfrm>
          <a:off x="1549350" y="111017"/>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Check git branch</a:t>
          </a:r>
        </a:p>
      </dsp:txBody>
      <dsp:txXfrm>
        <a:off x="1844312" y="111017"/>
        <a:ext cx="884887" cy="589924"/>
      </dsp:txXfrm>
    </dsp:sp>
    <dsp:sp modelId="{F4FBA168-CC06-2244-87BE-CE39C018562F}">
      <dsp:nvSpPr>
        <dsp:cNvPr id="0" name=""/>
        <dsp:cNvSpPr/>
      </dsp:nvSpPr>
      <dsp:spPr>
        <a:xfrm>
          <a:off x="2817688" y="111017"/>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Create git branch</a:t>
          </a:r>
        </a:p>
      </dsp:txBody>
      <dsp:txXfrm>
        <a:off x="3112650" y="111017"/>
        <a:ext cx="884887" cy="589924"/>
      </dsp:txXfrm>
    </dsp:sp>
    <dsp:sp modelId="{C9FAEF1F-96A4-DD49-9846-9E02BC893814}">
      <dsp:nvSpPr>
        <dsp:cNvPr id="0" name=""/>
        <dsp:cNvSpPr/>
      </dsp:nvSpPr>
      <dsp:spPr>
        <a:xfrm>
          <a:off x="3463" y="860861"/>
          <a:ext cx="1776881" cy="71075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Write</a:t>
          </a:r>
        </a:p>
      </dsp:txBody>
      <dsp:txXfrm>
        <a:off x="358839" y="860861"/>
        <a:ext cx="1066129" cy="710752"/>
      </dsp:txXfrm>
    </dsp:sp>
    <dsp:sp modelId="{C9AA3561-4D7D-494E-BEE8-40F660EF0644}">
      <dsp:nvSpPr>
        <dsp:cNvPr id="0" name=""/>
        <dsp:cNvSpPr/>
      </dsp:nvSpPr>
      <dsp:spPr>
        <a:xfrm>
          <a:off x="1549350" y="921275"/>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Write your code!</a:t>
          </a:r>
        </a:p>
      </dsp:txBody>
      <dsp:txXfrm>
        <a:off x="1844312" y="921275"/>
        <a:ext cx="884887" cy="589924"/>
      </dsp:txXfrm>
    </dsp:sp>
    <dsp:sp modelId="{84BF26B2-2EBE-844D-BA1B-A59462F5DF18}">
      <dsp:nvSpPr>
        <dsp:cNvPr id="0" name=""/>
        <dsp:cNvSpPr/>
      </dsp:nvSpPr>
      <dsp:spPr>
        <a:xfrm>
          <a:off x="3463" y="1671119"/>
          <a:ext cx="1776881" cy="71075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Push</a:t>
          </a:r>
        </a:p>
      </dsp:txBody>
      <dsp:txXfrm>
        <a:off x="358839" y="1671119"/>
        <a:ext cx="1066129" cy="710752"/>
      </dsp:txXfrm>
    </dsp:sp>
    <dsp:sp modelId="{4D9528F7-1281-FF4C-98BD-4BBB00D100B5}">
      <dsp:nvSpPr>
        <dsp:cNvPr id="0" name=""/>
        <dsp:cNvSpPr/>
      </dsp:nvSpPr>
      <dsp:spPr>
        <a:xfrm>
          <a:off x="1549350" y="1731533"/>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Add your changes</a:t>
          </a:r>
        </a:p>
      </dsp:txBody>
      <dsp:txXfrm>
        <a:off x="1844312" y="1731533"/>
        <a:ext cx="884887" cy="589924"/>
      </dsp:txXfrm>
    </dsp:sp>
    <dsp:sp modelId="{E06885A9-74BB-1F49-8F4F-1990B7E79939}">
      <dsp:nvSpPr>
        <dsp:cNvPr id="0" name=""/>
        <dsp:cNvSpPr/>
      </dsp:nvSpPr>
      <dsp:spPr>
        <a:xfrm>
          <a:off x="2817688" y="1731533"/>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Commit the changes</a:t>
          </a:r>
        </a:p>
      </dsp:txBody>
      <dsp:txXfrm>
        <a:off x="3112650" y="1731533"/>
        <a:ext cx="884887" cy="589924"/>
      </dsp:txXfrm>
    </dsp:sp>
    <dsp:sp modelId="{D1D5E333-230D-2441-A3E9-B6C8C398A80F}">
      <dsp:nvSpPr>
        <dsp:cNvPr id="0" name=""/>
        <dsp:cNvSpPr/>
      </dsp:nvSpPr>
      <dsp:spPr>
        <a:xfrm>
          <a:off x="4086026" y="1731533"/>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Push your branch</a:t>
          </a:r>
        </a:p>
      </dsp:txBody>
      <dsp:txXfrm>
        <a:off x="4380988" y="1731533"/>
        <a:ext cx="884887" cy="589924"/>
      </dsp:txXfrm>
    </dsp:sp>
    <dsp:sp modelId="{37C06B9A-6172-564B-AA06-376A68814592}">
      <dsp:nvSpPr>
        <dsp:cNvPr id="0" name=""/>
        <dsp:cNvSpPr/>
      </dsp:nvSpPr>
      <dsp:spPr>
        <a:xfrm>
          <a:off x="3463" y="2481377"/>
          <a:ext cx="1776881" cy="71075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Merge</a:t>
          </a:r>
        </a:p>
      </dsp:txBody>
      <dsp:txXfrm>
        <a:off x="358839" y="2481377"/>
        <a:ext cx="1066129" cy="710752"/>
      </dsp:txXfrm>
    </dsp:sp>
    <dsp:sp modelId="{057D2188-EFA4-E74A-BD83-55D3B35B8CC2}">
      <dsp:nvSpPr>
        <dsp:cNvPr id="0" name=""/>
        <dsp:cNvSpPr/>
      </dsp:nvSpPr>
      <dsp:spPr>
        <a:xfrm>
          <a:off x="1549350" y="2541791"/>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Review your code</a:t>
          </a:r>
        </a:p>
      </dsp:txBody>
      <dsp:txXfrm>
        <a:off x="1844312" y="2541791"/>
        <a:ext cx="884887" cy="589924"/>
      </dsp:txXfrm>
    </dsp:sp>
    <dsp:sp modelId="{04BD7D88-04F3-A242-8C36-033250EF6413}">
      <dsp:nvSpPr>
        <dsp:cNvPr id="0" name=""/>
        <dsp:cNvSpPr/>
      </dsp:nvSpPr>
      <dsp:spPr>
        <a:xfrm>
          <a:off x="2817688" y="2541791"/>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Merge your branches</a:t>
          </a:r>
        </a:p>
      </dsp:txBody>
      <dsp:txXfrm>
        <a:off x="3112650" y="2541791"/>
        <a:ext cx="884887" cy="589924"/>
      </dsp:txXfrm>
    </dsp:sp>
    <dsp:sp modelId="{6280422B-1B6A-164C-B152-CF30FB716066}">
      <dsp:nvSpPr>
        <dsp:cNvPr id="0" name=""/>
        <dsp:cNvSpPr/>
      </dsp:nvSpPr>
      <dsp:spPr>
        <a:xfrm>
          <a:off x="4086026" y="2541791"/>
          <a:ext cx="1474811" cy="589924"/>
        </a:xfrm>
        <a:prstGeom prst="chevron">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Merge branch into master</a:t>
          </a:r>
        </a:p>
      </dsp:txBody>
      <dsp:txXfrm>
        <a:off x="4380988" y="2541791"/>
        <a:ext cx="884887" cy="58992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EA0845-C7BD-234A-A5F0-3859BA4B9475}">
      <dsp:nvSpPr>
        <dsp:cNvPr id="0" name=""/>
        <dsp:cNvSpPr/>
      </dsp:nvSpPr>
      <dsp:spPr>
        <a:xfrm>
          <a:off x="5033"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Branch</a:t>
          </a:r>
        </a:p>
      </dsp:txBody>
      <dsp:txXfrm>
        <a:off x="490307" y="0"/>
        <a:ext cx="1959211" cy="970548"/>
      </dsp:txXfrm>
    </dsp:sp>
    <dsp:sp modelId="{42B0E33B-3D88-6948-9B8D-8091BE7623A9}">
      <dsp:nvSpPr>
        <dsp:cNvPr id="0" name=""/>
        <dsp:cNvSpPr/>
      </dsp:nvSpPr>
      <dsp:spPr>
        <a:xfrm>
          <a:off x="2641816"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Write</a:t>
          </a:r>
        </a:p>
      </dsp:txBody>
      <dsp:txXfrm>
        <a:off x="3127090" y="0"/>
        <a:ext cx="1959211" cy="970548"/>
      </dsp:txXfrm>
    </dsp:sp>
    <dsp:sp modelId="{3C4ABD84-72A3-9344-B535-1BE081584F38}">
      <dsp:nvSpPr>
        <dsp:cNvPr id="0" name=""/>
        <dsp:cNvSpPr/>
      </dsp:nvSpPr>
      <dsp:spPr>
        <a:xfrm>
          <a:off x="5278599"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Push</a:t>
          </a:r>
        </a:p>
      </dsp:txBody>
      <dsp:txXfrm>
        <a:off x="5763873" y="0"/>
        <a:ext cx="1959211" cy="970548"/>
      </dsp:txXfrm>
    </dsp:sp>
    <dsp:sp modelId="{78E5CDE8-D444-674F-BD09-2CB13EC1F11F}">
      <dsp:nvSpPr>
        <dsp:cNvPr id="0" name=""/>
        <dsp:cNvSpPr/>
      </dsp:nvSpPr>
      <dsp:spPr>
        <a:xfrm>
          <a:off x="7915382" y="0"/>
          <a:ext cx="2929759" cy="97054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62675" rIns="62675" bIns="62675" numCol="1" spcCol="1270" anchor="ctr" anchorCtr="0">
          <a:noAutofit/>
        </a:bodyPr>
        <a:lstStyle/>
        <a:p>
          <a:pPr marL="0" lvl="0" indent="0" algn="ctr" defTabSz="2089150">
            <a:lnSpc>
              <a:spcPct val="90000"/>
            </a:lnSpc>
            <a:spcBef>
              <a:spcPct val="0"/>
            </a:spcBef>
            <a:spcAft>
              <a:spcPct val="35000"/>
            </a:spcAft>
            <a:buNone/>
          </a:pPr>
          <a:r>
            <a:rPr lang="en-US" sz="4700" kern="1200" dirty="0">
              <a:solidFill>
                <a:schemeClr val="tx1"/>
              </a:solidFill>
            </a:rPr>
            <a:t>Merge</a:t>
          </a:r>
        </a:p>
      </dsp:txBody>
      <dsp:txXfrm>
        <a:off x="8400656" y="0"/>
        <a:ext cx="1959211" cy="970548"/>
      </dsp:txXfrm>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83165C9-050D-0945-BFCD-7835B7D828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4C2DFDF-BB4B-C442-8F90-9A90D58DEA8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D1C0A74-9A68-334D-99A7-4058968F4DE8}" type="datetimeFigureOut">
              <a:rPr lang="en-US" smtClean="0"/>
              <a:t>9/9/2019</a:t>
            </a:fld>
            <a:endParaRPr lang="en-US"/>
          </a:p>
        </p:txBody>
      </p:sp>
      <p:sp>
        <p:nvSpPr>
          <p:cNvPr id="4" name="Footer Placeholder 3">
            <a:extLst>
              <a:ext uri="{FF2B5EF4-FFF2-40B4-BE49-F238E27FC236}">
                <a16:creationId xmlns:a16="http://schemas.microsoft.com/office/drawing/2014/main" id="{0D49D03C-366E-5345-BBFD-D1DC30E4EF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B74D37B-E9AE-9F4E-8F57-87EC32522B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71A4761-0039-3840-A120-1F1E4C3FB107}" type="slidenum">
              <a:rPr lang="en-US" smtClean="0"/>
              <a:t>‹#›</a:t>
            </a:fld>
            <a:endParaRPr lang="en-US"/>
          </a:p>
        </p:txBody>
      </p:sp>
    </p:spTree>
    <p:extLst>
      <p:ext uri="{BB962C8B-B14F-4D97-AF65-F5344CB8AC3E}">
        <p14:creationId xmlns:p14="http://schemas.microsoft.com/office/powerpoint/2010/main" val="215688222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gif>
</file>

<file path=ppt/media/image10.tiff>
</file>

<file path=ppt/media/image11.png>
</file>

<file path=ppt/media/image12.png>
</file>

<file path=ppt/media/image13.png>
</file>

<file path=ppt/media/image14.tiff>
</file>

<file path=ppt/media/image15.tiff>
</file>

<file path=ppt/media/image16.tiff>
</file>

<file path=ppt/media/image17.tiff>
</file>

<file path=ppt/media/image18.tiff>
</file>

<file path=ppt/media/image19.png>
</file>

<file path=ppt/media/image2.tiff>
</file>

<file path=ppt/media/image20.png>
</file>

<file path=ppt/media/image21.tiff>
</file>

<file path=ppt/media/image22.tiff>
</file>

<file path=ppt/media/image23.png>
</file>

<file path=ppt/media/image24.png>
</file>

<file path=ppt/media/image25.png>
</file>

<file path=ppt/media/image26.png>
</file>

<file path=ppt/media/image27.tiff>
</file>

<file path=ppt/media/image28.png>
</file>

<file path=ppt/media/image29.tiff>
</file>

<file path=ppt/media/image3.png>
</file>

<file path=ppt/media/image30.png>
</file>

<file path=ppt/media/image31.png>
</file>

<file path=ppt/media/image32.png>
</file>

<file path=ppt/media/image33.tiff>
</file>

<file path=ppt/media/image34.png>
</file>

<file path=ppt/media/image35.png>
</file>

<file path=ppt/media/image36.png>
</file>

<file path=ppt/media/image37.tiff>
</file>

<file path=ppt/media/image38.tiff>
</file>

<file path=ppt/media/image4.pn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AE0057-69AE-CC44-8C24-1788110B6774}" type="datetimeFigureOut">
              <a:rPr lang="en-US" smtClean="0"/>
              <a:t>9/9/2019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681AD9-7235-D940-91C1-93FBD7DEC545}" type="slidenum">
              <a:rPr lang="en-US" smtClean="0"/>
              <a:t>‹#›</a:t>
            </a:fld>
            <a:endParaRPr lang="en-US"/>
          </a:p>
        </p:txBody>
      </p:sp>
    </p:spTree>
    <p:extLst>
      <p:ext uri="{BB962C8B-B14F-4D97-AF65-F5344CB8AC3E}">
        <p14:creationId xmlns:p14="http://schemas.microsoft.com/office/powerpoint/2010/main" val="3863886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github.com/uva-bi-sdad/business_innovation/compare/devika_sec?expand=1"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github.com/uva-bi-sdad/business_innovation/compare/devika_sec?expand=1"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github.com/uva-bi-sdad/business_innovation/compare/devika_sec?expand=1"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github.com/uva-bi-sdad/business_innovation/compare/devika_sec?expand=1"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github.com/uva-bi-sdad/business_innovation/compare/devika_sec?expand=1"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1</a:t>
            </a:fld>
            <a:endParaRPr lang="en-US"/>
          </a:p>
        </p:txBody>
      </p:sp>
    </p:spTree>
    <p:extLst>
      <p:ext uri="{BB962C8B-B14F-4D97-AF65-F5344CB8AC3E}">
        <p14:creationId xmlns:p14="http://schemas.microsoft.com/office/powerpoint/2010/main" val="33254984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D612D4C4-38DD-6D4E-A5DB-8DD51590D670}"/>
              </a:ext>
            </a:extLst>
          </p:cNvPr>
          <p:cNvSpPr>
            <a:spLocks noGrp="1"/>
          </p:cNvSpPr>
          <p:nvPr>
            <p:ph type="body" idx="1"/>
          </p:nvPr>
        </p:nvSpPr>
        <p:spPr/>
        <p:txBody>
          <a:bodyPr/>
          <a:lstStyle/>
          <a:p>
            <a:r>
              <a:rPr lang="en-US" dirty="0"/>
              <a:t>To check step 2C – </a:t>
            </a:r>
          </a:p>
          <a:p>
            <a:pPr marL="171450" indent="-171450">
              <a:buFont typeface="Arial" panose="020B0604020202020204" pitchFamily="34" charset="0"/>
              <a:buChar char="•"/>
            </a:pPr>
            <a:r>
              <a:rPr lang="en-US" dirty="0"/>
              <a:t>git config --global </a:t>
            </a:r>
            <a:r>
              <a:rPr lang="en-US" dirty="0" err="1"/>
              <a:t>user.name</a:t>
            </a:r>
            <a:endParaRPr lang="en-US" dirty="0"/>
          </a:p>
          <a:p>
            <a:pPr marL="171450" indent="-171450">
              <a:buFont typeface="Arial" panose="020B0604020202020204" pitchFamily="34" charset="0"/>
              <a:buChar char="•"/>
            </a:pPr>
            <a:r>
              <a:rPr lang="en-US" dirty="0"/>
              <a:t>git config –global </a:t>
            </a:r>
            <a:r>
              <a:rPr lang="en-US" dirty="0" err="1"/>
              <a:t>user.email</a:t>
            </a:r>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10CFE50A-47BE-DF48-882A-B2B334E7E613}"/>
              </a:ext>
            </a:extLst>
          </p:cNvPr>
          <p:cNvSpPr>
            <a:spLocks noGrp="1"/>
          </p:cNvSpPr>
          <p:nvPr>
            <p:ph type="body" idx="1"/>
          </p:nvPr>
        </p:nvSpPr>
        <p:spPr/>
        <p:txBody>
          <a:bodyPr/>
          <a:lstStyle/>
          <a:p>
            <a:r>
              <a:rPr lang="en-US" dirty="0"/>
              <a:t>Step 3B – Command line option</a:t>
            </a:r>
          </a:p>
          <a:p>
            <a:pPr marL="457200" lvl="1" indent="0">
              <a:buNone/>
            </a:pPr>
            <a:r>
              <a:rPr lang="en-US" dirty="0"/>
              <a:t>Option 1: Using command line with HTTPS link adding your username inside the link</a:t>
            </a:r>
          </a:p>
          <a:p>
            <a:pPr marL="457200" lvl="1" indent="0">
              <a:buNone/>
            </a:pPr>
            <a:r>
              <a:rPr lang="en-US" dirty="0">
                <a:latin typeface="Courier" pitchFamily="2" charset="0"/>
              </a:rPr>
              <a:t>git remote add origin https://</a:t>
            </a:r>
            <a:r>
              <a:rPr lang="en-US" dirty="0">
                <a:solidFill>
                  <a:srgbClr val="C00000"/>
                </a:solidFill>
                <a:latin typeface="Courier" pitchFamily="2" charset="0"/>
              </a:rPr>
              <a:t>DevikaNair90@</a:t>
            </a:r>
            <a:r>
              <a:rPr lang="en-US" dirty="0">
                <a:latin typeface="Courier" pitchFamily="2" charset="0"/>
              </a:rPr>
              <a:t>github.com/</a:t>
            </a:r>
            <a:r>
              <a:rPr lang="en-US" dirty="0" err="1">
                <a:latin typeface="Courier" pitchFamily="2" charset="0"/>
              </a:rPr>
              <a:t>uva</a:t>
            </a:r>
            <a:r>
              <a:rPr lang="en-US" dirty="0">
                <a:latin typeface="Courier" pitchFamily="2" charset="0"/>
              </a:rPr>
              <a:t>-bi-</a:t>
            </a:r>
            <a:r>
              <a:rPr lang="en-US" dirty="0" err="1">
                <a:latin typeface="Courier" pitchFamily="2" charset="0"/>
              </a:rPr>
              <a:t>sdad</a:t>
            </a:r>
            <a:r>
              <a:rPr lang="en-US" dirty="0">
                <a:latin typeface="Courier" pitchFamily="2" charset="0"/>
              </a:rPr>
              <a:t>/dspg19fairfax.git</a:t>
            </a:r>
          </a:p>
          <a:p>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DC2B4E4-7B73-2A4F-AF57-B5B451A3CF3F}"/>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958119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Waffles Pantry Materials</a:t>
            </a:r>
          </a:p>
          <a:p>
            <a:r>
              <a:rPr lang="en-US" dirty="0"/>
              <a:t>Black White Panda Mate</a:t>
            </a:r>
          </a:p>
          <a:p>
            <a:r>
              <a:rPr lang="en-US" dirty="0" err="1"/>
              <a:t>BoWPaM</a:t>
            </a:r>
            <a:endParaRPr lang="en-US" dirty="0"/>
          </a:p>
          <a:p>
            <a:r>
              <a:rPr lang="en-US" dirty="0"/>
              <a:t>Big Waves Paddle Motorboat</a:t>
            </a:r>
          </a:p>
          <a:p>
            <a:r>
              <a:rPr lang="en-US" dirty="0"/>
              <a:t>Banana Watermelon Pear Mango</a:t>
            </a:r>
          </a:p>
          <a:p>
            <a:r>
              <a:rPr lang="en-US" dirty="0"/>
              <a:t>Bran of Winterfell </a:t>
            </a:r>
          </a:p>
          <a:p>
            <a:r>
              <a:rPr lang="en-US" dirty="0" err="1"/>
              <a:t>Braavos</a:t>
            </a:r>
            <a:r>
              <a:rPr lang="en-US" dirty="0"/>
              <a:t> Winterfell Pentos/Pit </a:t>
            </a:r>
            <a:r>
              <a:rPr lang="en-US" dirty="0" err="1"/>
              <a:t>Meereen</a:t>
            </a:r>
            <a:endParaRPr lang="en-US" dirty="0"/>
          </a:p>
          <a:p>
            <a:r>
              <a:rPr lang="en-US" dirty="0"/>
              <a:t>Bran Writes Pushy Merger</a:t>
            </a:r>
          </a:p>
          <a:p>
            <a:endParaRPr lang="en-US" dirty="0"/>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17</a:t>
            </a:fld>
            <a:endParaRPr lang="en-US"/>
          </a:p>
        </p:txBody>
      </p:sp>
    </p:spTree>
    <p:extLst>
      <p:ext uri="{BB962C8B-B14F-4D97-AF65-F5344CB8AC3E}">
        <p14:creationId xmlns:p14="http://schemas.microsoft.com/office/powerpoint/2010/main" val="14388804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BASICS, THE TAKEAWAY</a:t>
            </a:r>
          </a:p>
        </p:txBody>
      </p:sp>
      <p:sp>
        <p:nvSpPr>
          <p:cNvPr id="4" name="Slide Number Placeholder 3"/>
          <p:cNvSpPr>
            <a:spLocks noGrp="1"/>
          </p:cNvSpPr>
          <p:nvPr>
            <p:ph type="sldNum" sz="quarter" idx="5"/>
          </p:nvPr>
        </p:nvSpPr>
        <p:spPr/>
        <p:txBody>
          <a:bodyPr/>
          <a:lstStyle/>
          <a:p>
            <a:fld id="{33681AD9-7235-D940-91C1-93FBD7DEC545}" type="slidenum">
              <a:rPr lang="en-US" smtClean="0"/>
              <a:t>18</a:t>
            </a:fld>
            <a:endParaRPr lang="en-US"/>
          </a:p>
        </p:txBody>
      </p:sp>
    </p:spTree>
    <p:extLst>
      <p:ext uri="{BB962C8B-B14F-4D97-AF65-F5344CB8AC3E}">
        <p14:creationId xmlns:p14="http://schemas.microsoft.com/office/powerpoint/2010/main" val="31917439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19</a:t>
            </a:fld>
            <a:endParaRPr lang="en-US"/>
          </a:p>
        </p:txBody>
      </p:sp>
    </p:spTree>
    <p:extLst>
      <p:ext uri="{BB962C8B-B14F-4D97-AF65-F5344CB8AC3E}">
        <p14:creationId xmlns:p14="http://schemas.microsoft.com/office/powerpoint/2010/main" val="22068303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20</a:t>
            </a:fld>
            <a:endParaRPr lang="en-US"/>
          </a:p>
        </p:txBody>
      </p:sp>
    </p:spTree>
    <p:extLst>
      <p:ext uri="{BB962C8B-B14F-4D97-AF65-F5344CB8AC3E}">
        <p14:creationId xmlns:p14="http://schemas.microsoft.com/office/powerpoint/2010/main" val="24325468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900" dirty="0"/>
          </a:p>
          <a:p>
            <a:r>
              <a:rPr lang="en-US" dirty="0"/>
              <a:t>Mac - Homebrew</a:t>
            </a:r>
          </a:p>
          <a:p>
            <a:r>
              <a:rPr lang="en-US" dirty="0"/>
              <a:t>Windows - nothing</a:t>
            </a:r>
          </a:p>
        </p:txBody>
      </p:sp>
      <p:sp>
        <p:nvSpPr>
          <p:cNvPr id="4" name="Slide Number Placeholder 3"/>
          <p:cNvSpPr>
            <a:spLocks noGrp="1"/>
          </p:cNvSpPr>
          <p:nvPr>
            <p:ph type="sldNum" sz="quarter" idx="5"/>
          </p:nvPr>
        </p:nvSpPr>
        <p:spPr/>
        <p:txBody>
          <a:bodyPr/>
          <a:lstStyle/>
          <a:p>
            <a:fld id="{33681AD9-7235-D940-91C1-93FBD7DEC545}" type="slidenum">
              <a:rPr lang="en-US" smtClean="0"/>
              <a:t>2</a:t>
            </a:fld>
            <a:endParaRPr lang="en-US"/>
          </a:p>
        </p:txBody>
      </p:sp>
    </p:spTree>
    <p:extLst>
      <p:ext uri="{BB962C8B-B14F-4D97-AF65-F5344CB8AC3E}">
        <p14:creationId xmlns:p14="http://schemas.microsoft.com/office/powerpoint/2010/main" val="18144218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21</a:t>
            </a:fld>
            <a:endParaRPr lang="en-US"/>
          </a:p>
        </p:txBody>
      </p:sp>
    </p:spTree>
    <p:extLst>
      <p:ext uri="{BB962C8B-B14F-4D97-AF65-F5344CB8AC3E}">
        <p14:creationId xmlns:p14="http://schemas.microsoft.com/office/powerpoint/2010/main" val="15653422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22</a:t>
            </a:fld>
            <a:endParaRPr lang="en-US"/>
          </a:p>
        </p:txBody>
      </p:sp>
    </p:spTree>
    <p:extLst>
      <p:ext uri="{BB962C8B-B14F-4D97-AF65-F5344CB8AC3E}">
        <p14:creationId xmlns:p14="http://schemas.microsoft.com/office/powerpoint/2010/main" val="25362820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E5E4B9C-5203-F742-A04C-6768591F409D}"/>
              </a:ext>
            </a:extLst>
          </p:cNvPr>
          <p:cNvSpPr>
            <a:spLocks noGrp="1"/>
          </p:cNvSpPr>
          <p:nvPr>
            <p:ph type="body" idx="1"/>
          </p:nvPr>
        </p:nvSpPr>
        <p:spPr/>
        <p:txBody>
          <a:bodyPr/>
          <a:lstStyle/>
          <a:p>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E5E4B9C-5203-F742-A04C-6768591F409D}"/>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854322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Waffles Pantry Materials</a:t>
            </a:r>
          </a:p>
          <a:p>
            <a:r>
              <a:rPr lang="en-US" dirty="0"/>
              <a:t>Black White Panda Mate</a:t>
            </a:r>
          </a:p>
          <a:p>
            <a:r>
              <a:rPr lang="en-US" dirty="0" err="1"/>
              <a:t>BoWPaM</a:t>
            </a:r>
            <a:endParaRPr lang="en-US" dirty="0"/>
          </a:p>
          <a:p>
            <a:r>
              <a:rPr lang="en-US" dirty="0"/>
              <a:t>Big Waves Paddle Motorboat</a:t>
            </a:r>
          </a:p>
          <a:p>
            <a:r>
              <a:rPr lang="en-US" dirty="0"/>
              <a:t>Banana Watermelon Pear Mango</a:t>
            </a:r>
          </a:p>
          <a:p>
            <a:r>
              <a:rPr lang="en-US" dirty="0"/>
              <a:t>Bran of Winterfell </a:t>
            </a:r>
          </a:p>
          <a:p>
            <a:r>
              <a:rPr lang="en-US" dirty="0" err="1"/>
              <a:t>Braavos</a:t>
            </a:r>
            <a:r>
              <a:rPr lang="en-US" dirty="0"/>
              <a:t> Winterfell Pentos/Pit </a:t>
            </a:r>
            <a:r>
              <a:rPr lang="en-US" dirty="0" err="1"/>
              <a:t>Meereen</a:t>
            </a:r>
            <a:endParaRPr lang="en-US" dirty="0"/>
          </a:p>
          <a:p>
            <a:r>
              <a:rPr lang="en-US" dirty="0"/>
              <a:t>Bran Writes Pushy Merger</a:t>
            </a:r>
          </a:p>
          <a:p>
            <a:endParaRPr lang="en-US" dirty="0"/>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25</a:t>
            </a:fld>
            <a:endParaRPr lang="en-US"/>
          </a:p>
        </p:txBody>
      </p:sp>
    </p:spTree>
    <p:extLst>
      <p:ext uri="{BB962C8B-B14F-4D97-AF65-F5344CB8AC3E}">
        <p14:creationId xmlns:p14="http://schemas.microsoft.com/office/powerpoint/2010/main" val="7979650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3BB3770E-52BB-D64B-9C05-A2C9031F3B13}"/>
              </a:ext>
            </a:extLst>
          </p:cNvPr>
          <p:cNvSpPr>
            <a:spLocks noGrp="1"/>
          </p:cNvSpPr>
          <p:nvPr>
            <p:ph type="body" idx="1"/>
          </p:nvPr>
        </p:nvSpPr>
        <p:spPr/>
        <p:txBody>
          <a:bodyPr/>
          <a:lstStyle/>
          <a:p>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a:t>
            </a:r>
            <a:r>
              <a:rPr lang="en-US" b="1" dirty="0"/>
              <a:t>version control system</a:t>
            </a:r>
            <a:r>
              <a:rPr lang="en-US" dirty="0"/>
              <a:t> is a tool that manages changes made to the files and directories in a project. Many version control systems exist; this lesson focuses on one called Git, which is used by many of the data science tools covered in our other lessons. Its strengths are:</a:t>
            </a:r>
          </a:p>
          <a:p>
            <a:pPr lvl="1"/>
            <a:r>
              <a:rPr lang="en-US" dirty="0"/>
              <a:t>Nothing that is saved to Git is ever lost, so you can always go back to see which results were generated by which versions of your programs.</a:t>
            </a:r>
          </a:p>
          <a:p>
            <a:pPr lvl="1"/>
            <a:r>
              <a:rPr lang="en-US" dirty="0"/>
              <a:t>Git automatically notifies you when your work conflicts with someone else's, so it's harder (but not impossible) to accidentally overwrite work.</a:t>
            </a:r>
          </a:p>
          <a:p>
            <a:pPr lvl="1"/>
            <a:r>
              <a:rPr lang="en-US" dirty="0"/>
              <a:t>Git can synchronize work done by different people on different machines, so it scales as your team does.</a:t>
            </a:r>
          </a:p>
          <a:p>
            <a:r>
              <a:rPr lang="en-US" dirty="0"/>
              <a:t>Version control isn't just for software: books, papers, parameter sets, and anything that changes over time or needs to be shared can and should be stored and shared using something like Git.</a:t>
            </a:r>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28</a:t>
            </a:fld>
            <a:endParaRPr lang="en-US"/>
          </a:p>
        </p:txBody>
      </p:sp>
    </p:spTree>
    <p:extLst>
      <p:ext uri="{BB962C8B-B14F-4D97-AF65-F5344CB8AC3E}">
        <p14:creationId xmlns:p14="http://schemas.microsoft.com/office/powerpoint/2010/main" val="10165531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a:t>
            </a:r>
            <a:r>
              <a:rPr lang="en-US" b="1" dirty="0"/>
              <a:t>version control system</a:t>
            </a:r>
            <a:r>
              <a:rPr lang="en-US" dirty="0"/>
              <a:t> is a tool that manages changes made to the files and directories in a project. Many version control systems exist; this lesson focuses on one called Git, which is used by many of the data science tools covered in our other lessons. Its strengths are:</a:t>
            </a:r>
          </a:p>
          <a:p>
            <a:pPr lvl="1"/>
            <a:r>
              <a:rPr lang="en-US" dirty="0"/>
              <a:t>Nothing that is saved to Git is ever lost, so you can always go back to see which results were generated by which versions of your programs.</a:t>
            </a:r>
          </a:p>
          <a:p>
            <a:pPr lvl="1"/>
            <a:r>
              <a:rPr lang="en-US" dirty="0"/>
              <a:t>Git automatically notifies you when your work conflicts with someone else's, so it's harder (but not impossible) to accidentally overwrite work.</a:t>
            </a:r>
          </a:p>
          <a:p>
            <a:pPr lvl="1"/>
            <a:r>
              <a:rPr lang="en-US" dirty="0"/>
              <a:t>Git can synchronize work done by different people on different machines, so it scales as your team does.</a:t>
            </a:r>
          </a:p>
          <a:p>
            <a:r>
              <a:rPr lang="en-US" dirty="0"/>
              <a:t>Version control isn't just for software: books, papers, parameter sets, and anything that changes over time or needs to be shared can and should be stored and shared using something like Git.</a:t>
            </a:r>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29</a:t>
            </a:fld>
            <a:endParaRPr lang="en-US"/>
          </a:p>
        </p:txBody>
      </p:sp>
    </p:spTree>
    <p:extLst>
      <p:ext uri="{BB962C8B-B14F-4D97-AF65-F5344CB8AC3E}">
        <p14:creationId xmlns:p14="http://schemas.microsoft.com/office/powerpoint/2010/main" val="10910693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a:t>
            </a:r>
            <a:r>
              <a:rPr lang="en-US" b="1" dirty="0"/>
              <a:t>version control system</a:t>
            </a:r>
            <a:r>
              <a:rPr lang="en-US" dirty="0"/>
              <a:t> is a tool that manages changes made to the files and directories in a project. Many version control systems exist; this lesson focuses on one called Git, which is used by many of the data science tools covered in our other lessons. Its strengths are:</a:t>
            </a:r>
          </a:p>
          <a:p>
            <a:pPr lvl="1"/>
            <a:r>
              <a:rPr lang="en-US" dirty="0"/>
              <a:t>Nothing that is saved to Git is ever lost, so you can always go back to see which results were generated by which versions of your programs.</a:t>
            </a:r>
          </a:p>
          <a:p>
            <a:pPr lvl="1"/>
            <a:r>
              <a:rPr lang="en-US" dirty="0"/>
              <a:t>Git automatically notifies you when your work conflicts with someone else's, so it's harder (but not impossible) to accidentally overwrite work.</a:t>
            </a:r>
          </a:p>
          <a:p>
            <a:pPr lvl="1"/>
            <a:r>
              <a:rPr lang="en-US" dirty="0"/>
              <a:t>Git can synchronize work done by different people on different machines, so it scales as your team does.</a:t>
            </a:r>
          </a:p>
          <a:p>
            <a:r>
              <a:rPr lang="en-US" dirty="0"/>
              <a:t>Version control isn't just for software: books, papers, parameter sets, and anything that changes over time or needs to be shared can and should be stored and shared using something like Git.</a:t>
            </a:r>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30</a:t>
            </a:fld>
            <a:endParaRPr lang="en-US"/>
          </a:p>
        </p:txBody>
      </p:sp>
    </p:spTree>
    <p:extLst>
      <p:ext uri="{BB962C8B-B14F-4D97-AF65-F5344CB8AC3E}">
        <p14:creationId xmlns:p14="http://schemas.microsoft.com/office/powerpoint/2010/main" val="19986214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CheckC2. </a:t>
            </a:r>
          </a:p>
        </p:txBody>
      </p:sp>
      <p:sp>
        <p:nvSpPr>
          <p:cNvPr id="4" name="Slide Number Placeholder 3"/>
          <p:cNvSpPr>
            <a:spLocks noGrp="1"/>
          </p:cNvSpPr>
          <p:nvPr>
            <p:ph type="sldNum" sz="quarter" idx="5"/>
          </p:nvPr>
        </p:nvSpPr>
        <p:spPr/>
        <p:txBody>
          <a:bodyPr/>
          <a:lstStyle/>
          <a:p>
            <a:fld id="{33681AD9-7235-D940-91C1-93FBD7DEC545}" type="slidenum">
              <a:rPr lang="en-US" smtClean="0"/>
              <a:t>32</a:t>
            </a:fld>
            <a:endParaRPr lang="en-US"/>
          </a:p>
        </p:txBody>
      </p:sp>
    </p:spTree>
    <p:extLst>
      <p:ext uri="{BB962C8B-B14F-4D97-AF65-F5344CB8AC3E}">
        <p14:creationId xmlns:p14="http://schemas.microsoft.com/office/powerpoint/2010/main" val="11449994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started I want to warn everyone that this is a presentation about the RIGHT way to do git and since I’ve been using git solo for the last 8 months, I haven’t encountered any situations where git has gone wrong. There’s a good chance that won’t be the case here. But follow these steps and stick to the schedule, and you’ll be fine!</a:t>
            </a:r>
          </a:p>
          <a:p>
            <a:endParaRPr lang="en-US" dirty="0"/>
          </a:p>
          <a:p>
            <a:r>
              <a:rPr lang="en-US" dirty="0"/>
              <a:t>Who’s heard of git? Raise your hand if you’ve used git. If you have you’re free to leave or listen politely. If you know of better ways to do things, feel free to pipe in!</a:t>
            </a:r>
          </a:p>
          <a:p>
            <a:endParaRPr lang="en-US" dirty="0"/>
          </a:p>
          <a:p>
            <a:r>
              <a:rPr lang="en-US" dirty="0"/>
              <a:t>So git is a version control system developed by Linus Torvalds, who also invented the Linux operating system. Linus claims he named both things after himself. He has allegedly given a number of meanings for what git stands for – and to be honest, he’s 100% right that your attitude towards git really just depends on your day and your mood. </a:t>
            </a:r>
          </a:p>
          <a:p>
            <a:endParaRPr lang="en-US" dirty="0"/>
          </a:p>
          <a:p>
            <a:r>
              <a:rPr lang="en-US" dirty="0"/>
              <a:t>And to make my gif applicable to this talk and not totally self indulgent: As the Weasley twins say, it would be terrible to be stuck as one thing forever; git is a tool that allows us to make changes to our code and save our code history. </a:t>
            </a:r>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3</a:t>
            </a:fld>
            <a:endParaRPr lang="en-US"/>
          </a:p>
        </p:txBody>
      </p:sp>
    </p:spTree>
    <p:extLst>
      <p:ext uri="{BB962C8B-B14F-4D97-AF65-F5344CB8AC3E}">
        <p14:creationId xmlns:p14="http://schemas.microsoft.com/office/powerpoint/2010/main" val="41718082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 </a:t>
            </a:r>
          </a:p>
        </p:txBody>
      </p:sp>
      <p:sp>
        <p:nvSpPr>
          <p:cNvPr id="4" name="Slide Number Placeholder 3"/>
          <p:cNvSpPr>
            <a:spLocks noGrp="1"/>
          </p:cNvSpPr>
          <p:nvPr>
            <p:ph type="sldNum" sz="quarter" idx="5"/>
          </p:nvPr>
        </p:nvSpPr>
        <p:spPr/>
        <p:txBody>
          <a:bodyPr/>
          <a:lstStyle/>
          <a:p>
            <a:fld id="{33681AD9-7235-D940-91C1-93FBD7DEC545}" type="slidenum">
              <a:rPr lang="en-US" smtClean="0"/>
              <a:t>33</a:t>
            </a:fld>
            <a:endParaRPr lang="en-US"/>
          </a:p>
        </p:txBody>
      </p:sp>
    </p:spTree>
    <p:extLst>
      <p:ext uri="{BB962C8B-B14F-4D97-AF65-F5344CB8AC3E}">
        <p14:creationId xmlns:p14="http://schemas.microsoft.com/office/powerpoint/2010/main" val="36482526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34</a:t>
            </a:fld>
            <a:endParaRPr lang="en-US"/>
          </a:p>
        </p:txBody>
      </p:sp>
    </p:spTree>
    <p:extLst>
      <p:ext uri="{BB962C8B-B14F-4D97-AF65-F5344CB8AC3E}">
        <p14:creationId xmlns:p14="http://schemas.microsoft.com/office/powerpoint/2010/main" val="41421072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E5E4B9C-5203-F742-A04C-6768591F409D}"/>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5806175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a:t>
            </a:r>
            <a:r>
              <a:rPr lang="en-US" b="1" dirty="0"/>
              <a:t>version control system</a:t>
            </a:r>
            <a:r>
              <a:rPr lang="en-US" dirty="0"/>
              <a:t> is a tool that manages changes made to the files and directories in a project. Many version control systems exist; this lesson focuses on one called Git, which is used by many of the data science tools covered in our other lessons. Its strengths are:</a:t>
            </a:r>
          </a:p>
          <a:p>
            <a:pPr lvl="1"/>
            <a:r>
              <a:rPr lang="en-US" dirty="0"/>
              <a:t>Nothing that is saved to Git is ever lost, so you can always go back to see which results were generated by which versions of your programs.</a:t>
            </a:r>
          </a:p>
          <a:p>
            <a:pPr lvl="1"/>
            <a:r>
              <a:rPr lang="en-US" dirty="0"/>
              <a:t>Git automatically notifies you when your work conflicts with someone else's, so it's harder (but not impossible) to accidentally overwrite work.</a:t>
            </a:r>
          </a:p>
          <a:p>
            <a:pPr lvl="1"/>
            <a:r>
              <a:rPr lang="en-US" dirty="0"/>
              <a:t>Git can synchronize work done by different people on different machines, so it scales as your team does.</a:t>
            </a:r>
          </a:p>
          <a:p>
            <a:r>
              <a:rPr lang="en-US" dirty="0"/>
              <a:t>Version control isn't just for software: books, papers, parameter sets, and anything that changes over time or needs to be shared can and should be stored and shared using something like Git.</a:t>
            </a:r>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36</a:t>
            </a:fld>
            <a:endParaRPr lang="en-US"/>
          </a:p>
        </p:txBody>
      </p:sp>
    </p:spTree>
    <p:extLst>
      <p:ext uri="{BB962C8B-B14F-4D97-AF65-F5344CB8AC3E}">
        <p14:creationId xmlns:p14="http://schemas.microsoft.com/office/powerpoint/2010/main" val="28503094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r>
              <a:rPr lang="en-US" dirty="0"/>
              <a:t>merge aka "pull" request </a:t>
            </a:r>
            <a:endParaRPr lang="en-US" dirty="0">
              <a:hlinkClick r:id="rId3"/>
            </a:endParaRPr>
          </a:p>
          <a:p>
            <a:pPr algn="ctr"/>
            <a:r>
              <a:rPr lang="en-US" dirty="0">
                <a:hlinkClick r:id="rId3"/>
              </a:rPr>
              <a:t>LINK</a:t>
            </a:r>
            <a:endParaRPr lang="en-US" dirty="0"/>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37</a:t>
            </a:fld>
            <a:endParaRPr lang="en-US"/>
          </a:p>
        </p:txBody>
      </p:sp>
    </p:spTree>
    <p:extLst>
      <p:ext uri="{BB962C8B-B14F-4D97-AF65-F5344CB8AC3E}">
        <p14:creationId xmlns:p14="http://schemas.microsoft.com/office/powerpoint/2010/main" val="15205226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r>
              <a:rPr lang="en-US" dirty="0"/>
              <a:t>merge aka "pull" request </a:t>
            </a:r>
            <a:endParaRPr lang="en-US" dirty="0">
              <a:hlinkClick r:id="rId3"/>
            </a:endParaRPr>
          </a:p>
          <a:p>
            <a:pPr algn="ctr"/>
            <a:r>
              <a:rPr lang="en-US" dirty="0">
                <a:hlinkClick r:id="rId3"/>
              </a:rPr>
              <a:t>LINK</a:t>
            </a:r>
            <a:endParaRPr lang="en-US" dirty="0"/>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38</a:t>
            </a:fld>
            <a:endParaRPr lang="en-US"/>
          </a:p>
        </p:txBody>
      </p:sp>
    </p:spTree>
    <p:extLst>
      <p:ext uri="{BB962C8B-B14F-4D97-AF65-F5344CB8AC3E}">
        <p14:creationId xmlns:p14="http://schemas.microsoft.com/office/powerpoint/2010/main" val="883770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r>
              <a:rPr lang="en-US" dirty="0"/>
              <a:t>merge aka "pull" request </a:t>
            </a:r>
            <a:endParaRPr lang="en-US" dirty="0">
              <a:hlinkClick r:id="rId3"/>
            </a:endParaRPr>
          </a:p>
          <a:p>
            <a:pPr algn="ctr"/>
            <a:r>
              <a:rPr lang="en-US" dirty="0">
                <a:hlinkClick r:id="rId3"/>
              </a:rPr>
              <a:t>LINK</a:t>
            </a:r>
            <a:endParaRPr lang="en-US" dirty="0"/>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39</a:t>
            </a:fld>
            <a:endParaRPr lang="en-US"/>
          </a:p>
        </p:txBody>
      </p:sp>
    </p:spTree>
    <p:extLst>
      <p:ext uri="{BB962C8B-B14F-4D97-AF65-F5344CB8AC3E}">
        <p14:creationId xmlns:p14="http://schemas.microsoft.com/office/powerpoint/2010/main" val="804617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r>
              <a:rPr lang="en-US" dirty="0"/>
              <a:t>merge aka "pull" request </a:t>
            </a:r>
            <a:endParaRPr lang="en-US" dirty="0">
              <a:hlinkClick r:id="rId3"/>
            </a:endParaRPr>
          </a:p>
          <a:p>
            <a:pPr algn="ctr"/>
            <a:r>
              <a:rPr lang="en-US" dirty="0">
                <a:hlinkClick r:id="rId3"/>
              </a:rPr>
              <a:t>LINK</a:t>
            </a:r>
            <a:endParaRPr lang="en-US" dirty="0"/>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40</a:t>
            </a:fld>
            <a:endParaRPr lang="en-US"/>
          </a:p>
        </p:txBody>
      </p:sp>
    </p:spTree>
    <p:extLst>
      <p:ext uri="{BB962C8B-B14F-4D97-AF65-F5344CB8AC3E}">
        <p14:creationId xmlns:p14="http://schemas.microsoft.com/office/powerpoint/2010/main" val="22932143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r>
              <a:rPr lang="en-US" dirty="0"/>
              <a:t>merge aka "pull" request </a:t>
            </a:r>
            <a:endParaRPr lang="en-US" dirty="0">
              <a:hlinkClick r:id="rId3"/>
            </a:endParaRPr>
          </a:p>
          <a:p>
            <a:pPr algn="ctr"/>
            <a:r>
              <a:rPr lang="en-US" dirty="0">
                <a:hlinkClick r:id="rId3"/>
              </a:rPr>
              <a:t>LINK</a:t>
            </a:r>
            <a:endParaRPr lang="en-US" dirty="0"/>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41</a:t>
            </a:fld>
            <a:endParaRPr lang="en-US"/>
          </a:p>
        </p:txBody>
      </p:sp>
    </p:spTree>
    <p:extLst>
      <p:ext uri="{BB962C8B-B14F-4D97-AF65-F5344CB8AC3E}">
        <p14:creationId xmlns:p14="http://schemas.microsoft.com/office/powerpoint/2010/main" val="314290910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Waffles Pantry Materials</a:t>
            </a:r>
          </a:p>
          <a:p>
            <a:r>
              <a:rPr lang="en-US" dirty="0"/>
              <a:t>Black White Panda Mate</a:t>
            </a:r>
          </a:p>
          <a:p>
            <a:r>
              <a:rPr lang="en-US" dirty="0" err="1"/>
              <a:t>BoWPaM</a:t>
            </a:r>
            <a:endParaRPr lang="en-US" dirty="0"/>
          </a:p>
          <a:p>
            <a:r>
              <a:rPr lang="en-US" dirty="0"/>
              <a:t>Big Waves Paddle Motorboat</a:t>
            </a:r>
          </a:p>
          <a:p>
            <a:r>
              <a:rPr lang="en-US" dirty="0"/>
              <a:t>Banana Watermelon Pear Mango</a:t>
            </a:r>
          </a:p>
          <a:p>
            <a:r>
              <a:rPr lang="en-US" dirty="0"/>
              <a:t>Bran of Winterfell </a:t>
            </a:r>
          </a:p>
          <a:p>
            <a:r>
              <a:rPr lang="en-US" dirty="0" err="1"/>
              <a:t>Braavos</a:t>
            </a:r>
            <a:r>
              <a:rPr lang="en-US" dirty="0"/>
              <a:t> Winterfell Pentos/Pit </a:t>
            </a:r>
            <a:r>
              <a:rPr lang="en-US" dirty="0" err="1"/>
              <a:t>Meereen</a:t>
            </a:r>
            <a:endParaRPr lang="en-US" dirty="0"/>
          </a:p>
          <a:p>
            <a:r>
              <a:rPr lang="en-US" dirty="0"/>
              <a:t>Bran Writes Pushy Merger</a:t>
            </a:r>
          </a:p>
          <a:p>
            <a:endParaRPr lang="en-US" dirty="0"/>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42</a:t>
            </a:fld>
            <a:endParaRPr lang="en-US"/>
          </a:p>
        </p:txBody>
      </p:sp>
    </p:spTree>
    <p:extLst>
      <p:ext uri="{BB962C8B-B14F-4D97-AF65-F5344CB8AC3E}">
        <p14:creationId xmlns:p14="http://schemas.microsoft.com/office/powerpoint/2010/main" val="2547027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 mentioned that git is a version control system. There was a time before Google Drive and OneDrive, when you </a:t>
            </a:r>
            <a:r>
              <a:rPr lang="en-US" dirty="0" err="1"/>
              <a:t>oculdn’t</a:t>
            </a:r>
            <a:r>
              <a:rPr lang="en-US" dirty="0"/>
              <a:t> have multiple people write to a single document simultaneously. If you had a group project, each person would make edits to a document and share out the various versions as separate documents with fun and ever changing naming conventions. You may see some of that here. </a:t>
            </a:r>
          </a:p>
          <a:p>
            <a:endParaRPr lang="en-US" dirty="0"/>
          </a:p>
          <a:p>
            <a:r>
              <a:rPr lang="en-US" dirty="0"/>
              <a:t>As far as I know, there is no Google doc for code, nor would you really want one. If any user could overwrite another user’s code at any time, you would potentially lose important chunks of code. Git is a tool that helps you save everyone’s different versions of the code. </a:t>
            </a:r>
          </a:p>
          <a:p>
            <a:endParaRPr lang="en-US" dirty="0"/>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4</a:t>
            </a:fld>
            <a:endParaRPr lang="en-US"/>
          </a:p>
        </p:txBody>
      </p:sp>
    </p:spTree>
    <p:extLst>
      <p:ext uri="{BB962C8B-B14F-4D97-AF65-F5344CB8AC3E}">
        <p14:creationId xmlns:p14="http://schemas.microsoft.com/office/powerpoint/2010/main" val="25838719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Waffles Pantry Materials</a:t>
            </a:r>
          </a:p>
          <a:p>
            <a:r>
              <a:rPr lang="en-US" dirty="0"/>
              <a:t>Black White Panda Mate</a:t>
            </a:r>
          </a:p>
          <a:p>
            <a:r>
              <a:rPr lang="en-US" dirty="0" err="1"/>
              <a:t>BoWPaM</a:t>
            </a:r>
            <a:endParaRPr lang="en-US" dirty="0"/>
          </a:p>
          <a:p>
            <a:r>
              <a:rPr lang="en-US" dirty="0"/>
              <a:t>Big Waves Paddle Motorboat</a:t>
            </a:r>
          </a:p>
          <a:p>
            <a:r>
              <a:rPr lang="en-US" dirty="0"/>
              <a:t>Banana Watermelon Pear Mango</a:t>
            </a:r>
          </a:p>
          <a:p>
            <a:r>
              <a:rPr lang="en-US" dirty="0"/>
              <a:t>Bran of Winterfell </a:t>
            </a:r>
          </a:p>
          <a:p>
            <a:r>
              <a:rPr lang="en-US" dirty="0" err="1"/>
              <a:t>Braavos</a:t>
            </a:r>
            <a:r>
              <a:rPr lang="en-US" dirty="0"/>
              <a:t> Winterfell Pentos/Pit </a:t>
            </a:r>
            <a:r>
              <a:rPr lang="en-US" dirty="0" err="1"/>
              <a:t>Meereen</a:t>
            </a:r>
            <a:endParaRPr lang="en-US" dirty="0"/>
          </a:p>
          <a:p>
            <a:r>
              <a:rPr lang="en-US" dirty="0"/>
              <a:t>Bran Writes Pushy Merger</a:t>
            </a:r>
          </a:p>
          <a:p>
            <a:endParaRPr lang="en-US" dirty="0"/>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43</a:t>
            </a:fld>
            <a:endParaRPr lang="en-US"/>
          </a:p>
        </p:txBody>
      </p:sp>
    </p:spTree>
    <p:extLst>
      <p:ext uri="{BB962C8B-B14F-4D97-AF65-F5344CB8AC3E}">
        <p14:creationId xmlns:p14="http://schemas.microsoft.com/office/powerpoint/2010/main" val="17935196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Waffles Pantry Materials</a:t>
            </a:r>
          </a:p>
          <a:p>
            <a:r>
              <a:rPr lang="en-US" dirty="0"/>
              <a:t>Black White Panda Mate</a:t>
            </a:r>
          </a:p>
          <a:p>
            <a:r>
              <a:rPr lang="en-US" dirty="0" err="1"/>
              <a:t>BoWPaM</a:t>
            </a:r>
            <a:endParaRPr lang="en-US" dirty="0"/>
          </a:p>
          <a:p>
            <a:r>
              <a:rPr lang="en-US" dirty="0"/>
              <a:t>Big Waves Paddle Motorboat</a:t>
            </a:r>
          </a:p>
          <a:p>
            <a:r>
              <a:rPr lang="en-US" dirty="0"/>
              <a:t>Banana Watermelon Pear Mango</a:t>
            </a:r>
          </a:p>
          <a:p>
            <a:r>
              <a:rPr lang="en-US" dirty="0"/>
              <a:t>Bran of Winterfell </a:t>
            </a:r>
          </a:p>
          <a:p>
            <a:r>
              <a:rPr lang="en-US" dirty="0" err="1"/>
              <a:t>Braavos</a:t>
            </a:r>
            <a:r>
              <a:rPr lang="en-US" dirty="0"/>
              <a:t> Winterfell Pentos/Pit </a:t>
            </a:r>
            <a:r>
              <a:rPr lang="en-US" dirty="0" err="1"/>
              <a:t>Meereen</a:t>
            </a:r>
            <a:endParaRPr lang="en-US" dirty="0"/>
          </a:p>
          <a:p>
            <a:r>
              <a:rPr lang="en-US" dirty="0"/>
              <a:t>Bran Writes Pushy Merger</a:t>
            </a:r>
          </a:p>
          <a:p>
            <a:endParaRPr lang="en-US" dirty="0"/>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44</a:t>
            </a:fld>
            <a:endParaRPr lang="en-US"/>
          </a:p>
        </p:txBody>
      </p:sp>
    </p:spTree>
    <p:extLst>
      <p:ext uri="{BB962C8B-B14F-4D97-AF65-F5344CB8AC3E}">
        <p14:creationId xmlns:p14="http://schemas.microsoft.com/office/powerpoint/2010/main" val="3767491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How does git work? </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Git works by saving information into one of two places. One place is the project repository – which is the collection of files and directories associated with your project work. In this example, we’re looking at the </a:t>
            </a:r>
            <a:r>
              <a:rPr lang="en-US" sz="1200" b="0" i="0" kern="1200" dirty="0" err="1">
                <a:solidFill>
                  <a:schemeClr val="tx1"/>
                </a:solidFill>
                <a:effectLst/>
                <a:latin typeface="+mn-lt"/>
                <a:ea typeface="+mn-ea"/>
                <a:cs typeface="+mn-cs"/>
              </a:rPr>
              <a:t>stem_edu</a:t>
            </a:r>
            <a:r>
              <a:rPr lang="en-US" sz="1200" b="0" i="0" kern="1200" dirty="0">
                <a:solidFill>
                  <a:schemeClr val="tx1"/>
                </a:solidFill>
                <a:effectLst/>
                <a:latin typeface="+mn-lt"/>
                <a:ea typeface="+mn-ea"/>
                <a:cs typeface="+mn-cs"/>
              </a:rPr>
              <a:t> project, which has all of these different folders for data, code, and plots. Think of git similar to Time Machine for Mac. Time Machine remembers what your entire computer looks like at a single point in time. Git also remembers what the universe of your project repository looks like in various points in time. Then, when you make changes to your folder – maybe you write new code or generate new figures – git notes the difference between the last version of your repository and your newest version, and saves the information about the changes to the git directory. Because the git directory is a hidden file, you can’t see it on the right. So I use Terminal’s command line to see the .git folder. You’ll never need to look at this but it is good to know that this is how it works.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One thing to note here, our project repositories will always have a data, source, functions, and output folder, since that is our standard project folder structure. However, the data folder, and any physical data, will NOT be part of what’s saved in git. The reason for this is that data gets too big to be saved online in GitHub and it’s not efficient to do so. So we create a .</a:t>
            </a:r>
            <a:r>
              <a:rPr lang="en-US" sz="1200" b="0" i="0" kern="1200" dirty="0" err="1">
                <a:solidFill>
                  <a:schemeClr val="tx1"/>
                </a:solidFill>
                <a:effectLst/>
                <a:latin typeface="+mn-lt"/>
                <a:ea typeface="+mn-ea"/>
                <a:cs typeface="+mn-cs"/>
              </a:rPr>
              <a:t>gitignore</a:t>
            </a:r>
            <a:r>
              <a:rPr lang="en-US" sz="1200" b="0" i="0" kern="1200" dirty="0">
                <a:solidFill>
                  <a:schemeClr val="tx1"/>
                </a:solidFill>
                <a:effectLst/>
                <a:latin typeface="+mn-lt"/>
                <a:ea typeface="+mn-ea"/>
                <a:cs typeface="+mn-cs"/>
              </a:rPr>
              <a:t> file that will ignore any data files when looking for changes to capture in the git directory. </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Where does Git store information?</a:t>
            </a:r>
          </a:p>
          <a:p>
            <a:r>
              <a:rPr lang="en-US" sz="1200" b="0" i="0" kern="1200" dirty="0">
                <a:solidFill>
                  <a:schemeClr val="tx1"/>
                </a:solidFill>
                <a:effectLst/>
                <a:latin typeface="+mn-lt"/>
                <a:ea typeface="+mn-ea"/>
                <a:cs typeface="+mn-cs"/>
              </a:rPr>
              <a:t>Each of your Git projects has two parts: the files and directories that you create and edit directly, and the extra information that Git records about the project's history. The combination of these two things is called a </a:t>
            </a:r>
            <a:r>
              <a:rPr lang="en-US" sz="1200" b="1" i="0" kern="1200" dirty="0">
                <a:solidFill>
                  <a:schemeClr val="tx1"/>
                </a:solidFill>
                <a:effectLst/>
                <a:latin typeface="+mn-lt"/>
                <a:ea typeface="+mn-ea"/>
                <a:cs typeface="+mn-cs"/>
              </a:rPr>
              <a:t>repository</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Git stores all of its extra information in a directory called .git located in the root directory of the repository. Git expects this information to be laid out in a very precise way, so you should never edit or delete anything in .git.</a:t>
            </a:r>
          </a:p>
          <a:p>
            <a:endParaRPr lang="en-US" dirty="0"/>
          </a:p>
        </p:txBody>
      </p:sp>
      <p:sp>
        <p:nvSpPr>
          <p:cNvPr id="4" name="Slide Number Placeholder 3"/>
          <p:cNvSpPr>
            <a:spLocks noGrp="1"/>
          </p:cNvSpPr>
          <p:nvPr>
            <p:ph type="sldNum" sz="quarter" idx="5"/>
          </p:nvPr>
        </p:nvSpPr>
        <p:spPr/>
        <p:txBody>
          <a:bodyPr/>
          <a:lstStyle/>
          <a:p>
            <a:fld id="{33681AD9-7235-D940-91C1-93FBD7DEC545}" type="slidenum">
              <a:rPr lang="en-US" smtClean="0"/>
              <a:t>5</a:t>
            </a:fld>
            <a:endParaRPr lang="en-US"/>
          </a:p>
        </p:txBody>
      </p:sp>
    </p:spTree>
    <p:extLst>
      <p:ext uri="{BB962C8B-B14F-4D97-AF65-F5344CB8AC3E}">
        <p14:creationId xmlns:p14="http://schemas.microsoft.com/office/powerpoint/2010/main" val="7999903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047AC802-E538-824A-903E-B22415AA1E3B}"/>
              </a:ext>
            </a:extLst>
          </p:cNvPr>
          <p:cNvSpPr>
            <a:spLocks noGrp="1"/>
          </p:cNvSpPr>
          <p:nvPr>
            <p:ph type="body" idx="1"/>
          </p:nvPr>
        </p:nvSpPr>
        <p:spPr/>
        <p:txBody>
          <a:bodyPr/>
          <a:lstStyle/>
          <a:p>
            <a:r>
              <a:rPr lang="en-US" dirty="0"/>
              <a:t>I briefly touched on this just now, but when users make modifications to code – either on their personal machines or on the </a:t>
            </a:r>
            <a:r>
              <a:rPr lang="en-US" dirty="0" err="1"/>
              <a:t>Rstudio</a:t>
            </a:r>
            <a:r>
              <a:rPr lang="en-US" dirty="0"/>
              <a:t> server – they ultimately save or ‘push’ these changes to GitHub, an online repository of repositories. There’s a lot you can do in GitHub but for today, what you need to know is that GitHub will store all the versions of a project’s code and allow you to resolve the various versions into a single clean version.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4417C2CE-37F0-F241-A0B1-66FAFF4C8E59}"/>
              </a:ext>
            </a:extLst>
          </p:cNvPr>
          <p:cNvSpPr>
            <a:spLocks noGrp="1"/>
          </p:cNvSpPr>
          <p:nvPr>
            <p:ph type="body" idx="1"/>
          </p:nvPr>
        </p:nvSpPr>
        <p:spPr/>
        <p:txBody>
          <a:bodyPr/>
          <a:lstStyle/>
          <a:p>
            <a:r>
              <a:rPr lang="en-US" dirty="0"/>
              <a:t>Here’s an example of that GitHub functionality. Here we see two versions of the code, where one user was able to continue building on an older version of the code. In this scenario, when we merge the two, the latest version will be the final version.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0E928B3D-1C16-A641-90FF-9B078320ED9A}"/>
              </a:ext>
            </a:extLst>
          </p:cNvPr>
          <p:cNvSpPr>
            <a:spLocks noGrp="1"/>
          </p:cNvSpPr>
          <p:nvPr>
            <p:ph type="body" idx="1"/>
          </p:nvPr>
        </p:nvSpPr>
        <p:spPr/>
        <p:txBody>
          <a:bodyPr/>
          <a:lstStyle/>
          <a:p>
            <a:r>
              <a:rPr lang="en-US" dirty="0"/>
              <a:t>We are about to start doing git configuration, but before we start with the doing, I want to make sure we all know where we’re working. How many of you have used </a:t>
            </a:r>
            <a:r>
              <a:rPr lang="en-US" dirty="0" err="1"/>
              <a:t>Rstudio</a:t>
            </a:r>
            <a:r>
              <a:rPr lang="en-US" dirty="0"/>
              <a:t> before? </a:t>
            </a:r>
          </a:p>
          <a:p>
            <a:endParaRPr lang="en-US" dirty="0"/>
          </a:p>
          <a:p>
            <a:r>
              <a:rPr lang="en-US" dirty="0"/>
              <a:t>Great so you know that this upper left hand is the source viewer for actual R code, the bottom left has the console and the terminal. The Terminal of the </a:t>
            </a:r>
            <a:r>
              <a:rPr lang="en-US" dirty="0" err="1"/>
              <a:t>Rstudio</a:t>
            </a:r>
            <a:r>
              <a:rPr lang="en-US" dirty="0"/>
              <a:t> server is where we will be doing git. Note that there are built in git tools we won’t be using, as they are not reliable. There are also desktop tools, which are great, but we can’t use them since they don’t plug in to the server. </a:t>
            </a:r>
          </a:p>
        </p:txBody>
      </p:sp>
    </p:spTree>
    <p:extLst>
      <p:ext uri="{BB962C8B-B14F-4D97-AF65-F5344CB8AC3E}">
        <p14:creationId xmlns:p14="http://schemas.microsoft.com/office/powerpoint/2010/main" val="3967494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900" dirty="0"/>
          </a:p>
          <a:p>
            <a:r>
              <a:rPr lang="en-US" dirty="0"/>
              <a:t>Mac - Homebrew</a:t>
            </a:r>
          </a:p>
          <a:p>
            <a:r>
              <a:rPr lang="en-US" dirty="0"/>
              <a:t>Windows - nothing</a:t>
            </a:r>
          </a:p>
        </p:txBody>
      </p:sp>
      <p:sp>
        <p:nvSpPr>
          <p:cNvPr id="4" name="Slide Number Placeholder 3"/>
          <p:cNvSpPr>
            <a:spLocks noGrp="1"/>
          </p:cNvSpPr>
          <p:nvPr>
            <p:ph type="sldNum" sz="quarter" idx="5"/>
          </p:nvPr>
        </p:nvSpPr>
        <p:spPr/>
        <p:txBody>
          <a:bodyPr/>
          <a:lstStyle/>
          <a:p>
            <a:fld id="{33681AD9-7235-D940-91C1-93FBD7DEC545}" type="slidenum">
              <a:rPr lang="en-US" smtClean="0"/>
              <a:t>10</a:t>
            </a:fld>
            <a:endParaRPr lang="en-US"/>
          </a:p>
        </p:txBody>
      </p:sp>
    </p:spTree>
    <p:extLst>
      <p:ext uri="{BB962C8B-B14F-4D97-AF65-F5344CB8AC3E}">
        <p14:creationId xmlns:p14="http://schemas.microsoft.com/office/powerpoint/2010/main" val="2660005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F445E-AA90-7B4F-B9E5-F60BA30EB37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EF707B-7AB7-8244-89F0-B5DD0AE593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BB521DF-DDDC-AC4B-B7F6-75973C2876A7}"/>
              </a:ext>
            </a:extLst>
          </p:cNvPr>
          <p:cNvSpPr>
            <a:spLocks noGrp="1"/>
          </p:cNvSpPr>
          <p:nvPr>
            <p:ph type="dt" sz="half" idx="10"/>
          </p:nvPr>
        </p:nvSpPr>
        <p:spPr/>
        <p:txBody>
          <a:bodyPr/>
          <a:lstStyle/>
          <a:p>
            <a:fld id="{45D5F926-D06E-5843-9801-AEC26CEC5A25}" type="datetimeFigureOut">
              <a:rPr lang="en-US" smtClean="0"/>
              <a:t>9/9/2019</a:t>
            </a:fld>
            <a:endParaRPr lang="en-US"/>
          </a:p>
        </p:txBody>
      </p:sp>
      <p:sp>
        <p:nvSpPr>
          <p:cNvPr id="5" name="Footer Placeholder 4">
            <a:extLst>
              <a:ext uri="{FF2B5EF4-FFF2-40B4-BE49-F238E27FC236}">
                <a16:creationId xmlns:a16="http://schemas.microsoft.com/office/drawing/2014/main" id="{8235320B-4A90-1A45-B523-2B608BD843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3A6014-F58F-DF43-A2D0-86C7D0ADE3F9}"/>
              </a:ext>
            </a:extLst>
          </p:cNvPr>
          <p:cNvSpPr>
            <a:spLocks noGrp="1"/>
          </p:cNvSpPr>
          <p:nvPr>
            <p:ph type="sldNum" sz="quarter" idx="12"/>
          </p:nvPr>
        </p:nvSpPr>
        <p:spPr/>
        <p:txBody>
          <a:bodyPr/>
          <a:lstStyle/>
          <a:p>
            <a:fld id="{05BABD27-D4E5-1146-8244-CC92AFF7F5E5}" type="slidenum">
              <a:rPr lang="en-US" smtClean="0"/>
              <a:t>‹#›</a:t>
            </a:fld>
            <a:endParaRPr lang="en-US"/>
          </a:p>
        </p:txBody>
      </p:sp>
    </p:spTree>
    <p:extLst>
      <p:ext uri="{BB962C8B-B14F-4D97-AF65-F5344CB8AC3E}">
        <p14:creationId xmlns:p14="http://schemas.microsoft.com/office/powerpoint/2010/main" val="36157451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A103E-F697-224C-BCE8-72FF94EE6F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C275595-045F-E944-85B9-FC0FA265E3D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3F38BB-1238-3B4B-93A6-F8AECB60C41E}"/>
              </a:ext>
            </a:extLst>
          </p:cNvPr>
          <p:cNvSpPr>
            <a:spLocks noGrp="1"/>
          </p:cNvSpPr>
          <p:nvPr>
            <p:ph type="dt" sz="half" idx="10"/>
          </p:nvPr>
        </p:nvSpPr>
        <p:spPr/>
        <p:txBody>
          <a:bodyPr/>
          <a:lstStyle/>
          <a:p>
            <a:fld id="{45D5F926-D06E-5843-9801-AEC26CEC5A25}" type="datetimeFigureOut">
              <a:rPr lang="en-US" smtClean="0"/>
              <a:t>9/9/2019</a:t>
            </a:fld>
            <a:endParaRPr lang="en-US"/>
          </a:p>
        </p:txBody>
      </p:sp>
      <p:sp>
        <p:nvSpPr>
          <p:cNvPr id="5" name="Footer Placeholder 4">
            <a:extLst>
              <a:ext uri="{FF2B5EF4-FFF2-40B4-BE49-F238E27FC236}">
                <a16:creationId xmlns:a16="http://schemas.microsoft.com/office/drawing/2014/main" id="{C58C3BCB-1D69-1649-9E70-F533B0E3DB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8AB9B7-E87F-5948-BC82-88753B8DC5A4}"/>
              </a:ext>
            </a:extLst>
          </p:cNvPr>
          <p:cNvSpPr>
            <a:spLocks noGrp="1"/>
          </p:cNvSpPr>
          <p:nvPr>
            <p:ph type="sldNum" sz="quarter" idx="12"/>
          </p:nvPr>
        </p:nvSpPr>
        <p:spPr/>
        <p:txBody>
          <a:bodyPr/>
          <a:lstStyle/>
          <a:p>
            <a:fld id="{05BABD27-D4E5-1146-8244-CC92AFF7F5E5}" type="slidenum">
              <a:rPr lang="en-US" smtClean="0"/>
              <a:t>‹#›</a:t>
            </a:fld>
            <a:endParaRPr lang="en-US"/>
          </a:p>
        </p:txBody>
      </p:sp>
    </p:spTree>
    <p:extLst>
      <p:ext uri="{BB962C8B-B14F-4D97-AF65-F5344CB8AC3E}">
        <p14:creationId xmlns:p14="http://schemas.microsoft.com/office/powerpoint/2010/main" val="38270716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5342DE-0596-7147-AD43-9B051EBB088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016E63-48A9-2C41-9D7C-B6E1E80CBF4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EC8499-6686-0748-81A9-562800B11A31}"/>
              </a:ext>
            </a:extLst>
          </p:cNvPr>
          <p:cNvSpPr>
            <a:spLocks noGrp="1"/>
          </p:cNvSpPr>
          <p:nvPr>
            <p:ph type="dt" sz="half" idx="10"/>
          </p:nvPr>
        </p:nvSpPr>
        <p:spPr/>
        <p:txBody>
          <a:bodyPr/>
          <a:lstStyle/>
          <a:p>
            <a:fld id="{45D5F926-D06E-5843-9801-AEC26CEC5A25}" type="datetimeFigureOut">
              <a:rPr lang="en-US" smtClean="0"/>
              <a:t>9/9/2019</a:t>
            </a:fld>
            <a:endParaRPr lang="en-US"/>
          </a:p>
        </p:txBody>
      </p:sp>
      <p:sp>
        <p:nvSpPr>
          <p:cNvPr id="5" name="Footer Placeholder 4">
            <a:extLst>
              <a:ext uri="{FF2B5EF4-FFF2-40B4-BE49-F238E27FC236}">
                <a16:creationId xmlns:a16="http://schemas.microsoft.com/office/drawing/2014/main" id="{69C173C4-758D-0F4C-81A2-CDA59B9FDC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E10B5B-5276-6F41-AB21-05B8F1BEB466}"/>
              </a:ext>
            </a:extLst>
          </p:cNvPr>
          <p:cNvSpPr>
            <a:spLocks noGrp="1"/>
          </p:cNvSpPr>
          <p:nvPr>
            <p:ph type="sldNum" sz="quarter" idx="12"/>
          </p:nvPr>
        </p:nvSpPr>
        <p:spPr/>
        <p:txBody>
          <a:bodyPr/>
          <a:lstStyle/>
          <a:p>
            <a:fld id="{05BABD27-D4E5-1146-8244-CC92AFF7F5E5}" type="slidenum">
              <a:rPr lang="en-US" smtClean="0"/>
              <a:t>‹#›</a:t>
            </a:fld>
            <a:endParaRPr lang="en-US"/>
          </a:p>
        </p:txBody>
      </p:sp>
    </p:spTree>
    <p:extLst>
      <p:ext uri="{BB962C8B-B14F-4D97-AF65-F5344CB8AC3E}">
        <p14:creationId xmlns:p14="http://schemas.microsoft.com/office/powerpoint/2010/main" val="1680830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B04F7-4F1B-3B49-A901-53A6634352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08A291-049F-3E49-8B02-9C25EFDD7D2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6D6317-000A-0346-984E-40B59A93CDC0}"/>
              </a:ext>
            </a:extLst>
          </p:cNvPr>
          <p:cNvSpPr>
            <a:spLocks noGrp="1"/>
          </p:cNvSpPr>
          <p:nvPr>
            <p:ph type="dt" sz="half" idx="10"/>
          </p:nvPr>
        </p:nvSpPr>
        <p:spPr/>
        <p:txBody>
          <a:bodyPr/>
          <a:lstStyle/>
          <a:p>
            <a:fld id="{45D5F926-D06E-5843-9801-AEC26CEC5A25}" type="datetimeFigureOut">
              <a:rPr lang="en-US" smtClean="0"/>
              <a:t>9/9/2019</a:t>
            </a:fld>
            <a:endParaRPr lang="en-US"/>
          </a:p>
        </p:txBody>
      </p:sp>
      <p:sp>
        <p:nvSpPr>
          <p:cNvPr id="5" name="Footer Placeholder 4">
            <a:extLst>
              <a:ext uri="{FF2B5EF4-FFF2-40B4-BE49-F238E27FC236}">
                <a16:creationId xmlns:a16="http://schemas.microsoft.com/office/drawing/2014/main" id="{BDC0C7BC-A925-E146-90DF-E406A1966A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0F2DA5-420E-0844-8F19-78F42422D3AB}"/>
              </a:ext>
            </a:extLst>
          </p:cNvPr>
          <p:cNvSpPr>
            <a:spLocks noGrp="1"/>
          </p:cNvSpPr>
          <p:nvPr>
            <p:ph type="sldNum" sz="quarter" idx="12"/>
          </p:nvPr>
        </p:nvSpPr>
        <p:spPr/>
        <p:txBody>
          <a:bodyPr/>
          <a:lstStyle/>
          <a:p>
            <a:fld id="{05BABD27-D4E5-1146-8244-CC92AFF7F5E5}" type="slidenum">
              <a:rPr lang="en-US" smtClean="0"/>
              <a:t>‹#›</a:t>
            </a:fld>
            <a:endParaRPr lang="en-US"/>
          </a:p>
        </p:txBody>
      </p:sp>
    </p:spTree>
    <p:extLst>
      <p:ext uri="{BB962C8B-B14F-4D97-AF65-F5344CB8AC3E}">
        <p14:creationId xmlns:p14="http://schemas.microsoft.com/office/powerpoint/2010/main" val="3479309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CAB32-98ED-1C4B-9961-66C19182C10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5693AC9-B10F-1A47-AE99-F9F5970F70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14F2D1F-F1B7-9F45-8B5E-37F45D9776FE}"/>
              </a:ext>
            </a:extLst>
          </p:cNvPr>
          <p:cNvSpPr>
            <a:spLocks noGrp="1"/>
          </p:cNvSpPr>
          <p:nvPr>
            <p:ph type="dt" sz="half" idx="10"/>
          </p:nvPr>
        </p:nvSpPr>
        <p:spPr/>
        <p:txBody>
          <a:bodyPr/>
          <a:lstStyle/>
          <a:p>
            <a:fld id="{45D5F926-D06E-5843-9801-AEC26CEC5A25}" type="datetimeFigureOut">
              <a:rPr lang="en-US" smtClean="0"/>
              <a:t>9/9/2019</a:t>
            </a:fld>
            <a:endParaRPr lang="en-US"/>
          </a:p>
        </p:txBody>
      </p:sp>
      <p:sp>
        <p:nvSpPr>
          <p:cNvPr id="5" name="Footer Placeholder 4">
            <a:extLst>
              <a:ext uri="{FF2B5EF4-FFF2-40B4-BE49-F238E27FC236}">
                <a16:creationId xmlns:a16="http://schemas.microsoft.com/office/drawing/2014/main" id="{BD9BC455-CE7A-034C-8D39-846254E7C9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FC3734-E21A-C14A-A698-E597CEFFE26A}"/>
              </a:ext>
            </a:extLst>
          </p:cNvPr>
          <p:cNvSpPr>
            <a:spLocks noGrp="1"/>
          </p:cNvSpPr>
          <p:nvPr>
            <p:ph type="sldNum" sz="quarter" idx="12"/>
          </p:nvPr>
        </p:nvSpPr>
        <p:spPr/>
        <p:txBody>
          <a:bodyPr/>
          <a:lstStyle/>
          <a:p>
            <a:fld id="{05BABD27-D4E5-1146-8244-CC92AFF7F5E5}" type="slidenum">
              <a:rPr lang="en-US" smtClean="0"/>
              <a:t>‹#›</a:t>
            </a:fld>
            <a:endParaRPr lang="en-US"/>
          </a:p>
        </p:txBody>
      </p:sp>
    </p:spTree>
    <p:extLst>
      <p:ext uri="{BB962C8B-B14F-4D97-AF65-F5344CB8AC3E}">
        <p14:creationId xmlns:p14="http://schemas.microsoft.com/office/powerpoint/2010/main" val="1721821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93543-8B9D-CA44-9305-16B92477FD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F59A60-D838-9D48-8478-FF186545B0D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7CC9878-AF7A-A343-AB3B-6FC60B8624D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463382-CEB7-A04A-8A35-7D0D6BE7C9AE}"/>
              </a:ext>
            </a:extLst>
          </p:cNvPr>
          <p:cNvSpPr>
            <a:spLocks noGrp="1"/>
          </p:cNvSpPr>
          <p:nvPr>
            <p:ph type="dt" sz="half" idx="10"/>
          </p:nvPr>
        </p:nvSpPr>
        <p:spPr/>
        <p:txBody>
          <a:bodyPr/>
          <a:lstStyle/>
          <a:p>
            <a:fld id="{45D5F926-D06E-5843-9801-AEC26CEC5A25}" type="datetimeFigureOut">
              <a:rPr lang="en-US" smtClean="0"/>
              <a:t>9/9/2019</a:t>
            </a:fld>
            <a:endParaRPr lang="en-US"/>
          </a:p>
        </p:txBody>
      </p:sp>
      <p:sp>
        <p:nvSpPr>
          <p:cNvPr id="6" name="Footer Placeholder 5">
            <a:extLst>
              <a:ext uri="{FF2B5EF4-FFF2-40B4-BE49-F238E27FC236}">
                <a16:creationId xmlns:a16="http://schemas.microsoft.com/office/drawing/2014/main" id="{CB1B7FE0-49F3-0E49-B5F9-042F8E30B6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73FF81-56D3-0943-9FF0-3D08A8FCB02A}"/>
              </a:ext>
            </a:extLst>
          </p:cNvPr>
          <p:cNvSpPr>
            <a:spLocks noGrp="1"/>
          </p:cNvSpPr>
          <p:nvPr>
            <p:ph type="sldNum" sz="quarter" idx="12"/>
          </p:nvPr>
        </p:nvSpPr>
        <p:spPr/>
        <p:txBody>
          <a:bodyPr/>
          <a:lstStyle/>
          <a:p>
            <a:fld id="{05BABD27-D4E5-1146-8244-CC92AFF7F5E5}" type="slidenum">
              <a:rPr lang="en-US" smtClean="0"/>
              <a:t>‹#›</a:t>
            </a:fld>
            <a:endParaRPr lang="en-US"/>
          </a:p>
        </p:txBody>
      </p:sp>
    </p:spTree>
    <p:extLst>
      <p:ext uri="{BB962C8B-B14F-4D97-AF65-F5344CB8AC3E}">
        <p14:creationId xmlns:p14="http://schemas.microsoft.com/office/powerpoint/2010/main" val="3844428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6696F-6DAE-A441-A7D8-A0014B6D11A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F6A27F-DFD6-4D49-8EE9-0FFC939E38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61D0905-4957-DB4E-9B44-4BA618AF1BD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B0EFFEB-B8BE-4E48-B048-AA974BEE12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5972717-272A-EC4E-B196-74C4AC439CB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3F734F7-82E3-B947-AF7C-12F31DC198A7}"/>
              </a:ext>
            </a:extLst>
          </p:cNvPr>
          <p:cNvSpPr>
            <a:spLocks noGrp="1"/>
          </p:cNvSpPr>
          <p:nvPr>
            <p:ph type="dt" sz="half" idx="10"/>
          </p:nvPr>
        </p:nvSpPr>
        <p:spPr/>
        <p:txBody>
          <a:bodyPr/>
          <a:lstStyle/>
          <a:p>
            <a:fld id="{45D5F926-D06E-5843-9801-AEC26CEC5A25}" type="datetimeFigureOut">
              <a:rPr lang="en-US" smtClean="0"/>
              <a:t>9/9/2019</a:t>
            </a:fld>
            <a:endParaRPr lang="en-US"/>
          </a:p>
        </p:txBody>
      </p:sp>
      <p:sp>
        <p:nvSpPr>
          <p:cNvPr id="8" name="Footer Placeholder 7">
            <a:extLst>
              <a:ext uri="{FF2B5EF4-FFF2-40B4-BE49-F238E27FC236}">
                <a16:creationId xmlns:a16="http://schemas.microsoft.com/office/drawing/2014/main" id="{18EC2106-CCC9-FC47-859B-5815BB4092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4846D5-9FBF-834F-BFDF-7DA3E7F355FE}"/>
              </a:ext>
            </a:extLst>
          </p:cNvPr>
          <p:cNvSpPr>
            <a:spLocks noGrp="1"/>
          </p:cNvSpPr>
          <p:nvPr>
            <p:ph type="sldNum" sz="quarter" idx="12"/>
          </p:nvPr>
        </p:nvSpPr>
        <p:spPr/>
        <p:txBody>
          <a:bodyPr/>
          <a:lstStyle/>
          <a:p>
            <a:fld id="{05BABD27-D4E5-1146-8244-CC92AFF7F5E5}" type="slidenum">
              <a:rPr lang="en-US" smtClean="0"/>
              <a:t>‹#›</a:t>
            </a:fld>
            <a:endParaRPr lang="en-US"/>
          </a:p>
        </p:txBody>
      </p:sp>
    </p:spTree>
    <p:extLst>
      <p:ext uri="{BB962C8B-B14F-4D97-AF65-F5344CB8AC3E}">
        <p14:creationId xmlns:p14="http://schemas.microsoft.com/office/powerpoint/2010/main" val="1546297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C3A6C-9253-D74B-B901-A00FC711BA2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64FDD7-68E1-0249-8A2E-EED63BFDB5C4}"/>
              </a:ext>
            </a:extLst>
          </p:cNvPr>
          <p:cNvSpPr>
            <a:spLocks noGrp="1"/>
          </p:cNvSpPr>
          <p:nvPr>
            <p:ph type="dt" sz="half" idx="10"/>
          </p:nvPr>
        </p:nvSpPr>
        <p:spPr/>
        <p:txBody>
          <a:bodyPr/>
          <a:lstStyle/>
          <a:p>
            <a:fld id="{45D5F926-D06E-5843-9801-AEC26CEC5A25}" type="datetimeFigureOut">
              <a:rPr lang="en-US" smtClean="0"/>
              <a:t>9/9/2019</a:t>
            </a:fld>
            <a:endParaRPr lang="en-US"/>
          </a:p>
        </p:txBody>
      </p:sp>
      <p:sp>
        <p:nvSpPr>
          <p:cNvPr id="4" name="Footer Placeholder 3">
            <a:extLst>
              <a:ext uri="{FF2B5EF4-FFF2-40B4-BE49-F238E27FC236}">
                <a16:creationId xmlns:a16="http://schemas.microsoft.com/office/drawing/2014/main" id="{94F1C6D3-6642-4D49-A08F-E5831DA268D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FCE660-61CA-9047-9651-B1EED5D59AC0}"/>
              </a:ext>
            </a:extLst>
          </p:cNvPr>
          <p:cNvSpPr>
            <a:spLocks noGrp="1"/>
          </p:cNvSpPr>
          <p:nvPr>
            <p:ph type="sldNum" sz="quarter" idx="12"/>
          </p:nvPr>
        </p:nvSpPr>
        <p:spPr/>
        <p:txBody>
          <a:bodyPr/>
          <a:lstStyle/>
          <a:p>
            <a:fld id="{05BABD27-D4E5-1146-8244-CC92AFF7F5E5}" type="slidenum">
              <a:rPr lang="en-US" smtClean="0"/>
              <a:t>‹#›</a:t>
            </a:fld>
            <a:endParaRPr lang="en-US"/>
          </a:p>
        </p:txBody>
      </p:sp>
    </p:spTree>
    <p:extLst>
      <p:ext uri="{BB962C8B-B14F-4D97-AF65-F5344CB8AC3E}">
        <p14:creationId xmlns:p14="http://schemas.microsoft.com/office/powerpoint/2010/main" val="29111642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1E4C00-B96E-0B4B-8316-727BD3676F27}"/>
              </a:ext>
            </a:extLst>
          </p:cNvPr>
          <p:cNvSpPr>
            <a:spLocks noGrp="1"/>
          </p:cNvSpPr>
          <p:nvPr>
            <p:ph type="dt" sz="half" idx="10"/>
          </p:nvPr>
        </p:nvSpPr>
        <p:spPr/>
        <p:txBody>
          <a:bodyPr/>
          <a:lstStyle/>
          <a:p>
            <a:fld id="{45D5F926-D06E-5843-9801-AEC26CEC5A25}" type="datetimeFigureOut">
              <a:rPr lang="en-US" smtClean="0"/>
              <a:t>9/9/2019</a:t>
            </a:fld>
            <a:endParaRPr lang="en-US"/>
          </a:p>
        </p:txBody>
      </p:sp>
      <p:sp>
        <p:nvSpPr>
          <p:cNvPr id="3" name="Footer Placeholder 2">
            <a:extLst>
              <a:ext uri="{FF2B5EF4-FFF2-40B4-BE49-F238E27FC236}">
                <a16:creationId xmlns:a16="http://schemas.microsoft.com/office/drawing/2014/main" id="{4D9358DC-9809-7C4E-90E2-443776F5E3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622EE7C-D84E-A045-BBC7-90D92FAEE5BB}"/>
              </a:ext>
            </a:extLst>
          </p:cNvPr>
          <p:cNvSpPr>
            <a:spLocks noGrp="1"/>
          </p:cNvSpPr>
          <p:nvPr>
            <p:ph type="sldNum" sz="quarter" idx="12"/>
          </p:nvPr>
        </p:nvSpPr>
        <p:spPr/>
        <p:txBody>
          <a:bodyPr/>
          <a:lstStyle/>
          <a:p>
            <a:fld id="{05BABD27-D4E5-1146-8244-CC92AFF7F5E5}" type="slidenum">
              <a:rPr lang="en-US" smtClean="0"/>
              <a:t>‹#›</a:t>
            </a:fld>
            <a:endParaRPr lang="en-US"/>
          </a:p>
        </p:txBody>
      </p:sp>
    </p:spTree>
    <p:extLst>
      <p:ext uri="{BB962C8B-B14F-4D97-AF65-F5344CB8AC3E}">
        <p14:creationId xmlns:p14="http://schemas.microsoft.com/office/powerpoint/2010/main" val="67408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1C98E-588B-6741-ADC8-17D14CD926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9C7D7A4-6A81-2F4F-9B5B-0E721A6BED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146F5AD-F354-4B42-A8A5-2A53C91C0A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D574BC-BE26-944E-BD64-E08EADCC4CEE}"/>
              </a:ext>
            </a:extLst>
          </p:cNvPr>
          <p:cNvSpPr>
            <a:spLocks noGrp="1"/>
          </p:cNvSpPr>
          <p:nvPr>
            <p:ph type="dt" sz="half" idx="10"/>
          </p:nvPr>
        </p:nvSpPr>
        <p:spPr/>
        <p:txBody>
          <a:bodyPr/>
          <a:lstStyle/>
          <a:p>
            <a:fld id="{45D5F926-D06E-5843-9801-AEC26CEC5A25}" type="datetimeFigureOut">
              <a:rPr lang="en-US" smtClean="0"/>
              <a:t>9/9/2019</a:t>
            </a:fld>
            <a:endParaRPr lang="en-US"/>
          </a:p>
        </p:txBody>
      </p:sp>
      <p:sp>
        <p:nvSpPr>
          <p:cNvPr id="6" name="Footer Placeholder 5">
            <a:extLst>
              <a:ext uri="{FF2B5EF4-FFF2-40B4-BE49-F238E27FC236}">
                <a16:creationId xmlns:a16="http://schemas.microsoft.com/office/drawing/2014/main" id="{01BFAD08-A653-DB4A-BC9B-40DDEDF99B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7E666F-FC53-BC4F-B1CD-6FCF04F0E1C3}"/>
              </a:ext>
            </a:extLst>
          </p:cNvPr>
          <p:cNvSpPr>
            <a:spLocks noGrp="1"/>
          </p:cNvSpPr>
          <p:nvPr>
            <p:ph type="sldNum" sz="quarter" idx="12"/>
          </p:nvPr>
        </p:nvSpPr>
        <p:spPr/>
        <p:txBody>
          <a:bodyPr/>
          <a:lstStyle/>
          <a:p>
            <a:fld id="{05BABD27-D4E5-1146-8244-CC92AFF7F5E5}" type="slidenum">
              <a:rPr lang="en-US" smtClean="0"/>
              <a:t>‹#›</a:t>
            </a:fld>
            <a:endParaRPr lang="en-US"/>
          </a:p>
        </p:txBody>
      </p:sp>
    </p:spTree>
    <p:extLst>
      <p:ext uri="{BB962C8B-B14F-4D97-AF65-F5344CB8AC3E}">
        <p14:creationId xmlns:p14="http://schemas.microsoft.com/office/powerpoint/2010/main" val="1078321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FE234-1BC9-F842-868F-BBF743E873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97C135D-6BDB-FD4E-98AE-6AA8943F91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52440E-87C8-C944-83EB-756DE5ED19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7EC7D84-933E-E14C-B651-77E99DDFF8BD}"/>
              </a:ext>
            </a:extLst>
          </p:cNvPr>
          <p:cNvSpPr>
            <a:spLocks noGrp="1"/>
          </p:cNvSpPr>
          <p:nvPr>
            <p:ph type="dt" sz="half" idx="10"/>
          </p:nvPr>
        </p:nvSpPr>
        <p:spPr/>
        <p:txBody>
          <a:bodyPr/>
          <a:lstStyle/>
          <a:p>
            <a:fld id="{45D5F926-D06E-5843-9801-AEC26CEC5A25}" type="datetimeFigureOut">
              <a:rPr lang="en-US" smtClean="0"/>
              <a:t>9/9/2019</a:t>
            </a:fld>
            <a:endParaRPr lang="en-US"/>
          </a:p>
        </p:txBody>
      </p:sp>
      <p:sp>
        <p:nvSpPr>
          <p:cNvPr id="6" name="Footer Placeholder 5">
            <a:extLst>
              <a:ext uri="{FF2B5EF4-FFF2-40B4-BE49-F238E27FC236}">
                <a16:creationId xmlns:a16="http://schemas.microsoft.com/office/drawing/2014/main" id="{B9FA60E8-5F3B-E049-B584-375E4DE642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5E18D6-61E0-AC45-A337-188463A3D5D1}"/>
              </a:ext>
            </a:extLst>
          </p:cNvPr>
          <p:cNvSpPr>
            <a:spLocks noGrp="1"/>
          </p:cNvSpPr>
          <p:nvPr>
            <p:ph type="sldNum" sz="quarter" idx="12"/>
          </p:nvPr>
        </p:nvSpPr>
        <p:spPr/>
        <p:txBody>
          <a:bodyPr/>
          <a:lstStyle/>
          <a:p>
            <a:fld id="{05BABD27-D4E5-1146-8244-CC92AFF7F5E5}" type="slidenum">
              <a:rPr lang="en-US" smtClean="0"/>
              <a:t>‹#›</a:t>
            </a:fld>
            <a:endParaRPr lang="en-US"/>
          </a:p>
        </p:txBody>
      </p:sp>
    </p:spTree>
    <p:extLst>
      <p:ext uri="{BB962C8B-B14F-4D97-AF65-F5344CB8AC3E}">
        <p14:creationId xmlns:p14="http://schemas.microsoft.com/office/powerpoint/2010/main" val="1057008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6B8F28-F0B2-D842-BF9D-947ACC391D8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9B21E1C-9CB0-4E4D-A209-12090F1DD7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469064-34D0-0646-B059-F854E974B0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D5F926-D06E-5843-9801-AEC26CEC5A25}" type="datetimeFigureOut">
              <a:rPr lang="en-US" smtClean="0"/>
              <a:t>9/9/2019</a:t>
            </a:fld>
            <a:endParaRPr lang="en-US"/>
          </a:p>
        </p:txBody>
      </p:sp>
      <p:sp>
        <p:nvSpPr>
          <p:cNvPr id="5" name="Footer Placeholder 4">
            <a:extLst>
              <a:ext uri="{FF2B5EF4-FFF2-40B4-BE49-F238E27FC236}">
                <a16:creationId xmlns:a16="http://schemas.microsoft.com/office/drawing/2014/main" id="{BCBAA750-3F35-2C40-A022-5313505FA8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6DFF716-CE6C-1647-8E14-C610F6CCFE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BABD27-D4E5-1146-8244-CC92AFF7F5E5}" type="slidenum">
              <a:rPr lang="en-US" smtClean="0"/>
              <a:t>‹#›</a:t>
            </a:fld>
            <a:endParaRPr lang="en-US"/>
          </a:p>
        </p:txBody>
      </p:sp>
    </p:spTree>
    <p:extLst>
      <p:ext uri="{BB962C8B-B14F-4D97-AF65-F5344CB8AC3E}">
        <p14:creationId xmlns:p14="http://schemas.microsoft.com/office/powerpoint/2010/main" val="4809341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s://git-scm.com/book/en/v2/Getting-Started-Installing-Git"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6.tiff"/></Relationships>
</file>

<file path=ppt/slides/_rels/slide14.xml.rels><?xml version="1.0" encoding="UTF-8" standalone="yes"?>
<Relationships xmlns="http://schemas.openxmlformats.org/package/2006/relationships"><Relationship Id="rId3" Type="http://schemas.openxmlformats.org/officeDocument/2006/relationships/hyperlink" Target="mailto:git@github.com"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18.tiff"/><Relationship Id="rId5" Type="http://schemas.openxmlformats.org/officeDocument/2006/relationships/image" Target="../media/image17.tiff"/><Relationship Id="rId4" Type="http://schemas.openxmlformats.org/officeDocument/2006/relationships/image" Target="../media/image16.tiff"/></Relationships>
</file>

<file path=ppt/slides/_rels/slide15.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image" Target="../media/image19.png"/><Relationship Id="rId7"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microsoft.com/office/2007/relationships/hdphoto" Target="../media/hdphoto6.wdp"/><Relationship Id="rId5" Type="http://schemas.openxmlformats.org/officeDocument/2006/relationships/image" Target="../media/image20.png"/><Relationship Id="rId4" Type="http://schemas.microsoft.com/office/2007/relationships/hdphoto" Target="../media/hdphoto5.wdp"/></Relationships>
</file>

<file path=ppt/slides/_rels/slide16.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20.png"/><Relationship Id="rId7" Type="http://schemas.openxmlformats.org/officeDocument/2006/relationships/image" Target="../media/image15.tiff"/><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microsoft.com/office/2007/relationships/hdphoto" Target="../media/hdphoto7.wdp"/><Relationship Id="rId5" Type="http://schemas.openxmlformats.org/officeDocument/2006/relationships/image" Target="../media/image9.png"/><Relationship Id="rId4" Type="http://schemas.microsoft.com/office/2007/relationships/hdphoto" Target="../media/hdphoto6.wdp"/></Relationships>
</file>

<file path=ppt/slides/_rels/slide17.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image" Target="../media/image21.tiff"/><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 Id="rId14" Type="http://schemas.openxmlformats.org/officeDocument/2006/relationships/image" Target="../media/image22.tif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image" Target="../media/image12.png"/><Relationship Id="rId5" Type="http://schemas.microsoft.com/office/2007/relationships/hdphoto" Target="../media/hdphoto2.wdp"/><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8" Type="http://schemas.openxmlformats.org/officeDocument/2006/relationships/diagramData" Target="../diagrams/data5.xml"/><Relationship Id="rId13" Type="http://schemas.openxmlformats.org/officeDocument/2006/relationships/image" Target="../media/image21.tiff"/><Relationship Id="rId3" Type="http://schemas.openxmlformats.org/officeDocument/2006/relationships/diagramData" Target="../diagrams/data4.xml"/><Relationship Id="rId7" Type="http://schemas.microsoft.com/office/2007/relationships/diagramDrawing" Target="../diagrams/drawing4.xml"/><Relationship Id="rId12" Type="http://schemas.microsoft.com/office/2007/relationships/diagramDrawing" Target="../diagrams/drawing5.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4.xml"/><Relationship Id="rId11" Type="http://schemas.openxmlformats.org/officeDocument/2006/relationships/diagramColors" Target="../diagrams/colors5.xml"/><Relationship Id="rId5" Type="http://schemas.openxmlformats.org/officeDocument/2006/relationships/diagramQuickStyle" Target="../diagrams/quickStyle4.xml"/><Relationship Id="rId10" Type="http://schemas.openxmlformats.org/officeDocument/2006/relationships/diagramQuickStyle" Target="../diagrams/quickStyle5.xml"/><Relationship Id="rId4" Type="http://schemas.openxmlformats.org/officeDocument/2006/relationships/diagramLayout" Target="../diagrams/layout4.xml"/><Relationship Id="rId9" Type="http://schemas.openxmlformats.org/officeDocument/2006/relationships/diagramLayout" Target="../diagrams/layout5.xml"/><Relationship Id="rId14" Type="http://schemas.openxmlformats.org/officeDocument/2006/relationships/image" Target="../media/image22.tiff"/></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6.tiff"/></Relationships>
</file>

<file path=ppt/slides/_rels/slide29.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6.tiff"/></Relationships>
</file>

<file path=ppt/slides/_rels/slide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9.png"/><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9.png"/><Relationship Id="rId4" Type="http://schemas.openxmlformats.org/officeDocument/2006/relationships/image" Target="../media/image8.png"/></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image" Target="../media/image34.png"/><Relationship Id="rId5" Type="http://schemas.microsoft.com/office/2007/relationships/hdphoto" Target="../media/hdphoto2.wdp"/><Relationship Id="rId4" Type="http://schemas.openxmlformats.org/officeDocument/2006/relationships/image" Target="../media/image9.png"/></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8" Type="http://schemas.openxmlformats.org/officeDocument/2006/relationships/diagramData" Target="../diagrams/data7.xml"/><Relationship Id="rId13" Type="http://schemas.openxmlformats.org/officeDocument/2006/relationships/image" Target="../media/image21.tiff"/><Relationship Id="rId3" Type="http://schemas.openxmlformats.org/officeDocument/2006/relationships/diagramData" Target="../diagrams/data6.xml"/><Relationship Id="rId7" Type="http://schemas.microsoft.com/office/2007/relationships/diagramDrawing" Target="../diagrams/drawing6.xml"/><Relationship Id="rId12" Type="http://schemas.microsoft.com/office/2007/relationships/diagramDrawing" Target="../diagrams/drawing7.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6.xml"/><Relationship Id="rId11" Type="http://schemas.openxmlformats.org/officeDocument/2006/relationships/diagramColors" Target="../diagrams/colors7.xml"/><Relationship Id="rId5" Type="http://schemas.openxmlformats.org/officeDocument/2006/relationships/diagramQuickStyle" Target="../diagrams/quickStyle6.xml"/><Relationship Id="rId10" Type="http://schemas.openxmlformats.org/officeDocument/2006/relationships/diagramQuickStyle" Target="../diagrams/quickStyle7.xml"/><Relationship Id="rId4" Type="http://schemas.openxmlformats.org/officeDocument/2006/relationships/diagramLayout" Target="../diagrams/layout6.xml"/><Relationship Id="rId9" Type="http://schemas.openxmlformats.org/officeDocument/2006/relationships/diagramLayout" Target="../diagrams/layout7.xml"/><Relationship Id="rId14" Type="http://schemas.openxmlformats.org/officeDocument/2006/relationships/image" Target="../media/image22.tiff"/></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diagramData" Target="../diagrams/data9.xml"/><Relationship Id="rId13" Type="http://schemas.openxmlformats.org/officeDocument/2006/relationships/image" Target="../media/image21.tiff"/><Relationship Id="rId3" Type="http://schemas.openxmlformats.org/officeDocument/2006/relationships/diagramData" Target="../diagrams/data8.xml"/><Relationship Id="rId7" Type="http://schemas.microsoft.com/office/2007/relationships/diagramDrawing" Target="../diagrams/drawing8.xml"/><Relationship Id="rId12" Type="http://schemas.microsoft.com/office/2007/relationships/diagramDrawing" Target="../diagrams/drawing9.xml"/><Relationship Id="rId2" Type="http://schemas.openxmlformats.org/officeDocument/2006/relationships/notesSlide" Target="../notesSlides/notesSlide41.xml"/><Relationship Id="rId16" Type="http://schemas.openxmlformats.org/officeDocument/2006/relationships/image" Target="../media/image22.tiff"/><Relationship Id="rId1" Type="http://schemas.openxmlformats.org/officeDocument/2006/relationships/slideLayout" Target="../slideLayouts/slideLayout2.xml"/><Relationship Id="rId6" Type="http://schemas.openxmlformats.org/officeDocument/2006/relationships/diagramColors" Target="../diagrams/colors8.xml"/><Relationship Id="rId11" Type="http://schemas.openxmlformats.org/officeDocument/2006/relationships/diagramColors" Target="../diagrams/colors9.xml"/><Relationship Id="rId5" Type="http://schemas.openxmlformats.org/officeDocument/2006/relationships/diagramQuickStyle" Target="../diagrams/quickStyle8.xml"/><Relationship Id="rId15" Type="http://schemas.openxmlformats.org/officeDocument/2006/relationships/image" Target="../media/image38.tiff"/><Relationship Id="rId10" Type="http://schemas.openxmlformats.org/officeDocument/2006/relationships/diagramQuickStyle" Target="../diagrams/quickStyle9.xml"/><Relationship Id="rId4" Type="http://schemas.openxmlformats.org/officeDocument/2006/relationships/diagramLayout" Target="../diagrams/layout8.xml"/><Relationship Id="rId9" Type="http://schemas.openxmlformats.org/officeDocument/2006/relationships/diagramLayout" Target="../diagrams/layout9.xml"/><Relationship Id="rId14" Type="http://schemas.openxmlformats.org/officeDocument/2006/relationships/image" Target="../media/image37.tiff"/></Relationships>
</file>

<file path=ppt/slides/_rels/slide4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5.tiff"/><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tiff"/><Relationship Id="rId9" Type="http://schemas.microsoft.com/office/2007/relationships/hdphoto" Target="../media/hdphoto2.wdp"/></Relationships>
</file>

<file path=ppt/slides/_rels/slide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0.tiff"/><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8.png"/><Relationship Id="rId5" Type="http://schemas.microsoft.com/office/2007/relationships/hdphoto" Target="../media/hdphoto3.wdp"/><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png"/><Relationship Id="rId5" Type="http://schemas.microsoft.com/office/2007/relationships/hdphoto" Target="../media/hdphoto4.wdp"/><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D4173-C279-0C4F-8378-A4C4864A4B6B}"/>
              </a:ext>
            </a:extLst>
          </p:cNvPr>
          <p:cNvSpPr>
            <a:spLocks noGrp="1"/>
          </p:cNvSpPr>
          <p:nvPr>
            <p:ph type="ctrTitle"/>
          </p:nvPr>
        </p:nvSpPr>
        <p:spPr/>
        <p:txBody>
          <a:bodyPr/>
          <a:lstStyle/>
          <a:p>
            <a:r>
              <a:rPr lang="en-US" b="1" dirty="0">
                <a:latin typeface="ITC Franklin Gothic Std Book" panose="020B0504030503020204" pitchFamily="34" charset="77"/>
              </a:rPr>
              <a:t>Intro to Git</a:t>
            </a:r>
          </a:p>
        </p:txBody>
      </p:sp>
      <p:sp>
        <p:nvSpPr>
          <p:cNvPr id="3" name="Subtitle 2">
            <a:extLst>
              <a:ext uri="{FF2B5EF4-FFF2-40B4-BE49-F238E27FC236}">
                <a16:creationId xmlns:a16="http://schemas.microsoft.com/office/drawing/2014/main" id="{5EEA4B90-F1A1-5540-8DFA-4FFD31C44946}"/>
              </a:ext>
            </a:extLst>
          </p:cNvPr>
          <p:cNvSpPr>
            <a:spLocks noGrp="1"/>
          </p:cNvSpPr>
          <p:nvPr>
            <p:ph type="subTitle" idx="1"/>
          </p:nvPr>
        </p:nvSpPr>
        <p:spPr>
          <a:xfrm>
            <a:off x="1524000" y="3602038"/>
            <a:ext cx="9144000" cy="2075748"/>
          </a:xfrm>
        </p:spPr>
        <p:txBody>
          <a:bodyPr>
            <a:normAutofit lnSpcReduction="10000"/>
          </a:bodyPr>
          <a:lstStyle/>
          <a:p>
            <a:r>
              <a:rPr lang="en-US" dirty="0">
                <a:latin typeface="ITC Franklin Gothic Std Book" panose="020B0504030503020204" pitchFamily="34" charset="77"/>
              </a:rPr>
              <a:t>Welcome to the pit.</a:t>
            </a:r>
          </a:p>
          <a:p>
            <a:endParaRPr lang="en-US" dirty="0">
              <a:latin typeface="ITC Franklin Gothic Std Book" panose="020B0504030503020204" pitchFamily="34" charset="77"/>
            </a:endParaRPr>
          </a:p>
          <a:p>
            <a:endParaRPr lang="en-US" dirty="0">
              <a:latin typeface="ITC Franklin Gothic Std Book" panose="020B0504030503020204" pitchFamily="34" charset="77"/>
            </a:endParaRPr>
          </a:p>
          <a:p>
            <a:r>
              <a:rPr lang="en-US" dirty="0">
                <a:latin typeface="ITC Franklin Gothic Std Book" panose="020B0504030503020204" pitchFamily="34" charset="77"/>
              </a:rPr>
              <a:t>A presentation heavily borrowed from </a:t>
            </a:r>
            <a:r>
              <a:rPr lang="en-US" dirty="0" err="1">
                <a:latin typeface="ITC Franklin Gothic Std Book" panose="020B0504030503020204" pitchFamily="34" charset="77"/>
              </a:rPr>
              <a:t>datacamp</a:t>
            </a:r>
            <a:r>
              <a:rPr lang="en-US" dirty="0">
                <a:latin typeface="ITC Franklin Gothic Std Book" panose="020B0504030503020204" pitchFamily="34" charset="77"/>
              </a:rPr>
              <a:t> and cobbled together with some other things </a:t>
            </a:r>
          </a:p>
        </p:txBody>
      </p:sp>
    </p:spTree>
    <p:extLst>
      <p:ext uri="{BB962C8B-B14F-4D97-AF65-F5344CB8AC3E}">
        <p14:creationId xmlns:p14="http://schemas.microsoft.com/office/powerpoint/2010/main" val="30765830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a:xfrm>
            <a:off x="838200" y="365125"/>
            <a:ext cx="9906000" cy="1325563"/>
          </a:xfrm>
        </p:spPr>
        <p:txBody>
          <a:bodyPr/>
          <a:lstStyle/>
          <a:p>
            <a:pPr algn="ctr"/>
            <a:r>
              <a:rPr lang="en-US" dirty="0"/>
              <a:t>Let’s Git It Started</a:t>
            </a:r>
          </a:p>
        </p:txBody>
      </p:sp>
      <p:sp>
        <p:nvSpPr>
          <p:cNvPr id="9" name="Rectangle 8">
            <a:extLst>
              <a:ext uri="{FF2B5EF4-FFF2-40B4-BE49-F238E27FC236}">
                <a16:creationId xmlns:a16="http://schemas.microsoft.com/office/drawing/2014/main" id="{8FA65DA9-FAE9-684E-8DA7-DB09449CFFC0}"/>
              </a:ext>
            </a:extLst>
          </p:cNvPr>
          <p:cNvSpPr/>
          <p:nvPr/>
        </p:nvSpPr>
        <p:spPr>
          <a:xfrm>
            <a:off x="838200" y="2459091"/>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Installation</a:t>
            </a:r>
          </a:p>
        </p:txBody>
      </p:sp>
      <p:sp>
        <p:nvSpPr>
          <p:cNvPr id="11" name="Rectangle 10">
            <a:extLst>
              <a:ext uri="{FF2B5EF4-FFF2-40B4-BE49-F238E27FC236}">
                <a16:creationId xmlns:a16="http://schemas.microsoft.com/office/drawing/2014/main" id="{403A85DA-1A2A-1249-9AEB-CE26E18A5A88}"/>
              </a:ext>
            </a:extLst>
          </p:cNvPr>
          <p:cNvSpPr/>
          <p:nvPr/>
        </p:nvSpPr>
        <p:spPr>
          <a:xfrm>
            <a:off x="838200" y="3225854"/>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Configuration</a:t>
            </a:r>
          </a:p>
        </p:txBody>
      </p:sp>
      <p:sp>
        <p:nvSpPr>
          <p:cNvPr id="12" name="Rectangle 11">
            <a:extLst>
              <a:ext uri="{FF2B5EF4-FFF2-40B4-BE49-F238E27FC236}">
                <a16:creationId xmlns:a16="http://schemas.microsoft.com/office/drawing/2014/main" id="{59F08868-E84D-BC41-9A5F-85BE0D9D8684}"/>
              </a:ext>
            </a:extLst>
          </p:cNvPr>
          <p:cNvSpPr/>
          <p:nvPr/>
        </p:nvSpPr>
        <p:spPr>
          <a:xfrm>
            <a:off x="838200" y="3992617"/>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Repositories</a:t>
            </a:r>
          </a:p>
        </p:txBody>
      </p:sp>
      <p:sp>
        <p:nvSpPr>
          <p:cNvPr id="13" name="Rectangle 12">
            <a:extLst>
              <a:ext uri="{FF2B5EF4-FFF2-40B4-BE49-F238E27FC236}">
                <a16:creationId xmlns:a16="http://schemas.microsoft.com/office/drawing/2014/main" id="{44AE1DA4-AD7D-D245-9263-61FF540A216F}"/>
              </a:ext>
            </a:extLst>
          </p:cNvPr>
          <p:cNvSpPr/>
          <p:nvPr/>
        </p:nvSpPr>
        <p:spPr>
          <a:xfrm>
            <a:off x="838200" y="1692328"/>
            <a:ext cx="9906000" cy="558800"/>
          </a:xfrm>
          <a:prstGeom prst="rect">
            <a:avLst/>
          </a:prstGeom>
          <a:solidFill>
            <a:srgbClr val="FFA0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Setup</a:t>
            </a:r>
          </a:p>
        </p:txBody>
      </p:sp>
    </p:spTree>
    <p:extLst>
      <p:ext uri="{BB962C8B-B14F-4D97-AF65-F5344CB8AC3E}">
        <p14:creationId xmlns:p14="http://schemas.microsoft.com/office/powerpoint/2010/main" val="1270204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p:txBody>
          <a:bodyPr/>
          <a:lstStyle/>
          <a:p>
            <a:r>
              <a:rPr lang="en-US" dirty="0"/>
              <a:t>Git On Up</a:t>
            </a:r>
          </a:p>
        </p:txBody>
      </p:sp>
      <p:sp>
        <p:nvSpPr>
          <p:cNvPr id="5" name="Content Placeholder 4">
            <a:extLst>
              <a:ext uri="{FF2B5EF4-FFF2-40B4-BE49-F238E27FC236}">
                <a16:creationId xmlns:a16="http://schemas.microsoft.com/office/drawing/2014/main" id="{6B771CF6-7DEE-2D48-BD44-D74272CB0DC5}"/>
              </a:ext>
            </a:extLst>
          </p:cNvPr>
          <p:cNvSpPr>
            <a:spLocks noGrp="1"/>
          </p:cNvSpPr>
          <p:nvPr>
            <p:ph sz="half" idx="1"/>
          </p:nvPr>
        </p:nvSpPr>
        <p:spPr>
          <a:xfrm>
            <a:off x="1028701" y="2418592"/>
            <a:ext cx="7312412" cy="3954911"/>
          </a:xfrm>
        </p:spPr>
        <p:txBody>
          <a:bodyPr>
            <a:normAutofit fontScale="85000" lnSpcReduction="20000"/>
          </a:bodyPr>
          <a:lstStyle/>
          <a:p>
            <a:r>
              <a:rPr lang="en-US" dirty="0"/>
              <a:t>Step 1: Check to see if you already have git installed. </a:t>
            </a:r>
          </a:p>
          <a:p>
            <a:pPr marL="457200" lvl="1" indent="0">
              <a:buNone/>
            </a:pPr>
            <a:r>
              <a:rPr lang="en-US" dirty="0"/>
              <a:t>Open up a terminal window </a:t>
            </a:r>
          </a:p>
          <a:p>
            <a:pPr marL="457200" lvl="1" indent="0">
              <a:buNone/>
            </a:pPr>
            <a:r>
              <a:rPr lang="en-US" dirty="0"/>
              <a:t>Enter the following</a:t>
            </a:r>
          </a:p>
          <a:p>
            <a:pPr marL="457200" lvl="1" indent="0">
              <a:buNone/>
            </a:pPr>
            <a:r>
              <a:rPr lang="en-US" dirty="0">
                <a:latin typeface="Courier" pitchFamily="2" charset="0"/>
              </a:rPr>
              <a:t>	</a:t>
            </a:r>
            <a:r>
              <a:rPr lang="en-US" sz="2000" dirty="0">
                <a:latin typeface="Courier" pitchFamily="2" charset="0"/>
              </a:rPr>
              <a:t>git --version </a:t>
            </a:r>
            <a:endParaRPr lang="en-US" dirty="0"/>
          </a:p>
          <a:p>
            <a:endParaRPr lang="en-US" dirty="0"/>
          </a:p>
          <a:p>
            <a:r>
              <a:rPr lang="en-US" dirty="0"/>
              <a:t>Results: If you see this, then:</a:t>
            </a:r>
          </a:p>
          <a:p>
            <a:pPr marL="457200" lvl="1" indent="0">
              <a:buNone/>
            </a:pPr>
            <a:r>
              <a:rPr lang="en-US" sz="2100" dirty="0">
                <a:latin typeface="Courier" pitchFamily="2" charset="0"/>
              </a:rPr>
              <a:t>git version 1.9.5.msygit.0</a:t>
            </a:r>
            <a:r>
              <a:rPr lang="en-US" dirty="0"/>
              <a:t> </a:t>
            </a:r>
          </a:p>
          <a:p>
            <a:pPr marL="457200" lvl="1" indent="0">
              <a:buNone/>
            </a:pPr>
            <a:r>
              <a:rPr lang="en-US" dirty="0">
                <a:solidFill>
                  <a:srgbClr val="00B050"/>
                </a:solidFill>
              </a:rPr>
              <a:t>✓</a:t>
            </a:r>
            <a:r>
              <a:rPr lang="en-US" dirty="0"/>
              <a:t> YOU GOOD</a:t>
            </a:r>
          </a:p>
          <a:p>
            <a:pPr marL="457200" lvl="1" indent="0">
              <a:buNone/>
            </a:pPr>
            <a:endParaRPr lang="en-US" sz="2100" dirty="0">
              <a:latin typeface="Courier" pitchFamily="2" charset="0"/>
            </a:endParaRPr>
          </a:p>
          <a:p>
            <a:pPr marL="457200" lvl="1" indent="0">
              <a:buNone/>
            </a:pPr>
            <a:r>
              <a:rPr lang="en-US" sz="2100" dirty="0">
                <a:latin typeface="Courier" pitchFamily="2" charset="0"/>
              </a:rPr>
              <a:t>‘git’ is not recognized as an internal or external command, operable program or batch file</a:t>
            </a:r>
            <a:r>
              <a:rPr lang="en-US" dirty="0"/>
              <a:t> </a:t>
            </a:r>
          </a:p>
          <a:p>
            <a:pPr marL="457200" lvl="1" indent="0">
              <a:buNone/>
            </a:pPr>
            <a:r>
              <a:rPr lang="en-US" dirty="0">
                <a:solidFill>
                  <a:srgbClr val="FF0000"/>
                </a:solidFill>
              </a:rPr>
              <a:t>x </a:t>
            </a:r>
            <a:r>
              <a:rPr lang="en-US" dirty="0"/>
              <a:t>Do not pass go, instead go here: </a:t>
            </a:r>
          </a:p>
          <a:p>
            <a:pPr marL="457200" lvl="1" indent="0">
              <a:buNone/>
            </a:pPr>
            <a:r>
              <a:rPr lang="en-US" dirty="0">
                <a:hlinkClick r:id="rId3"/>
              </a:rPr>
              <a:t>https://git-scm.com/book/en/v2/Getting-Started-Installing-Git</a:t>
            </a:r>
            <a:r>
              <a:rPr lang="en-US" dirty="0"/>
              <a:t> </a:t>
            </a:r>
          </a:p>
        </p:txBody>
      </p:sp>
      <p:sp>
        <p:nvSpPr>
          <p:cNvPr id="9" name="Rectangle 8">
            <a:extLst>
              <a:ext uri="{FF2B5EF4-FFF2-40B4-BE49-F238E27FC236}">
                <a16:creationId xmlns:a16="http://schemas.microsoft.com/office/drawing/2014/main" id="{8FA65DA9-FAE9-684E-8DA7-DB09449CFFC0}"/>
              </a:ext>
            </a:extLst>
          </p:cNvPr>
          <p:cNvSpPr/>
          <p:nvPr/>
        </p:nvSpPr>
        <p:spPr>
          <a:xfrm>
            <a:off x="838200" y="149584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Installation</a:t>
            </a:r>
          </a:p>
        </p:txBody>
      </p:sp>
      <p:pic>
        <p:nvPicPr>
          <p:cNvPr id="3" name="Picture 2">
            <a:extLst>
              <a:ext uri="{FF2B5EF4-FFF2-40B4-BE49-F238E27FC236}">
                <a16:creationId xmlns:a16="http://schemas.microsoft.com/office/drawing/2014/main" id="{B488F73D-9BC0-134B-B422-5ED097D36733}"/>
              </a:ext>
            </a:extLst>
          </p:cNvPr>
          <p:cNvPicPr>
            <a:picLocks noChangeAspect="1"/>
          </p:cNvPicPr>
          <p:nvPr/>
        </p:nvPicPr>
        <p:blipFill>
          <a:blip r:embed="rId4">
            <a:extLst>
              <a:ext uri="{BEBA8EAE-BF5A-486C-A8C5-ECC9F3942E4B}">
                <a14:imgProps xmlns:a14="http://schemas.microsoft.com/office/drawing/2010/main">
                  <a14:imgLayer>
                    <a14:imgEffect>
                      <a14:backgroundRemoval t="1455" b="98182" l="10000" r="92000">
                        <a14:foregroundMark x1="45091" y1="76909" x2="45091" y2="76909"/>
                        <a14:foregroundMark x1="57273" y1="87273" x2="57273" y2="87273"/>
                        <a14:foregroundMark x1="32545" y1="87273" x2="32545" y2="87273"/>
                        <a14:foregroundMark x1="22909" y1="27091" x2="22909" y2="27091"/>
                        <a14:foregroundMark x1="20000" y1="37273" x2="20000" y2="37273"/>
                        <a14:foregroundMark x1="24545" y1="36000" x2="24545" y2="36000"/>
                        <a14:foregroundMark x1="25455" y1="35818" x2="25455" y2="35818"/>
                        <a14:foregroundMark x1="46000" y1="48364" x2="46000" y2="48364"/>
                        <a14:foregroundMark x1="45455" y1="44727" x2="45455" y2="44727"/>
                        <a14:foregroundMark x1="43636" y1="52909" x2="43636" y2="52909"/>
                        <a14:foregroundMark x1="45091" y1="64545" x2="45091" y2="64545"/>
                        <a14:foregroundMark x1="38000" y1="79455" x2="38000" y2="79455"/>
                        <a14:foregroundMark x1="40727" y1="74727" x2="40727" y2="74727"/>
                        <a14:foregroundMark x1="40364" y1="74000" x2="40364" y2="74000"/>
                        <a14:foregroundMark x1="40909" y1="71273" x2="40909" y2="71273"/>
                        <a14:foregroundMark x1="53818" y1="77091" x2="53818" y2="77091"/>
                        <a14:foregroundMark x1="46727" y1="26182" x2="46727" y2="26182"/>
                        <a14:foregroundMark x1="47818" y1="21818" x2="47818" y2="21818"/>
                        <a14:foregroundMark x1="42364" y1="32545" x2="42364" y2="32545"/>
                        <a14:foregroundMark x1="40000" y1="33091" x2="40000" y2="33091"/>
                        <a14:foregroundMark x1="39818" y1="32909" x2="39818" y2="32909"/>
                        <a14:foregroundMark x1="72909" y1="38909" x2="72909" y2="38909"/>
                        <a14:foregroundMark x1="66545" y1="17636" x2="66545" y2="17636"/>
                        <a14:foregroundMark x1="75818" y1="68545" x2="75818" y2="68545"/>
                        <a14:foregroundMark x1="76727" y1="87273" x2="76727" y2="87273"/>
                        <a14:foregroundMark x1="79818" y1="87455" x2="79818" y2="87455"/>
                      </a14:backgroundRemoval>
                    </a14:imgEffect>
                  </a14:imgLayer>
                </a14:imgProps>
              </a:ext>
            </a:extLst>
          </a:blip>
          <a:stretch>
            <a:fillRect/>
          </a:stretch>
        </p:blipFill>
        <p:spPr>
          <a:xfrm>
            <a:off x="8101770" y="2418592"/>
            <a:ext cx="2480751" cy="2480751"/>
          </a:xfrm>
          <a:prstGeom prst="rect">
            <a:avLst/>
          </a:prstGeom>
        </p:spPr>
      </p:pic>
      <p:sp>
        <p:nvSpPr>
          <p:cNvPr id="6" name="TextBox 5">
            <a:extLst>
              <a:ext uri="{FF2B5EF4-FFF2-40B4-BE49-F238E27FC236}">
                <a16:creationId xmlns:a16="http://schemas.microsoft.com/office/drawing/2014/main" id="{BC117C0C-7F53-3D49-9A6F-8D621F492924}"/>
              </a:ext>
            </a:extLst>
          </p:cNvPr>
          <p:cNvSpPr txBox="1"/>
          <p:nvPr/>
        </p:nvSpPr>
        <p:spPr>
          <a:xfrm>
            <a:off x="7984374" y="4714677"/>
            <a:ext cx="2598147" cy="369332"/>
          </a:xfrm>
          <a:prstGeom prst="rect">
            <a:avLst/>
          </a:prstGeom>
          <a:noFill/>
        </p:spPr>
        <p:txBody>
          <a:bodyPr wrap="none" rtlCol="0">
            <a:spAutoFit/>
          </a:bodyPr>
          <a:lstStyle/>
          <a:p>
            <a:r>
              <a:rPr lang="en-US" dirty="0">
                <a:latin typeface="American Typewriter" panose="02090604020004020304" pitchFamily="18" charset="77"/>
              </a:rPr>
              <a:t>You shall not pass go. </a:t>
            </a:r>
          </a:p>
        </p:txBody>
      </p:sp>
    </p:spTree>
    <p:extLst>
      <p:ext uri="{BB962C8B-B14F-4D97-AF65-F5344CB8AC3E}">
        <p14:creationId xmlns:p14="http://schemas.microsoft.com/office/powerpoint/2010/main" val="3655498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p:txBody>
          <a:bodyPr/>
          <a:lstStyle/>
          <a:p>
            <a:r>
              <a:rPr lang="en-US" dirty="0"/>
              <a:t>(I Can’t Git No) Satisfaction</a:t>
            </a:r>
          </a:p>
        </p:txBody>
      </p:sp>
      <p:pic>
        <p:nvPicPr>
          <p:cNvPr id="2" name="Picture 1">
            <a:extLst>
              <a:ext uri="{FF2B5EF4-FFF2-40B4-BE49-F238E27FC236}">
                <a16:creationId xmlns:a16="http://schemas.microsoft.com/office/drawing/2014/main" id="{51C97FBC-95B9-6D42-8377-F965B9A7E405}"/>
              </a:ext>
            </a:extLst>
          </p:cNvPr>
          <p:cNvPicPr>
            <a:picLocks noChangeAspect="1"/>
          </p:cNvPicPr>
          <p:nvPr/>
        </p:nvPicPr>
        <p:blipFill>
          <a:blip r:embed="rId3"/>
          <a:stretch>
            <a:fillRect/>
          </a:stretch>
        </p:blipFill>
        <p:spPr>
          <a:xfrm>
            <a:off x="6751733" y="2497298"/>
            <a:ext cx="3992467" cy="2603783"/>
          </a:xfrm>
          <a:prstGeom prst="rect">
            <a:avLst/>
          </a:prstGeom>
        </p:spPr>
      </p:pic>
      <p:sp>
        <p:nvSpPr>
          <p:cNvPr id="9" name="Rectangle 8">
            <a:extLst>
              <a:ext uri="{FF2B5EF4-FFF2-40B4-BE49-F238E27FC236}">
                <a16:creationId xmlns:a16="http://schemas.microsoft.com/office/drawing/2014/main" id="{8FA65DA9-FAE9-684E-8DA7-DB09449CFFC0}"/>
              </a:ext>
            </a:extLst>
          </p:cNvPr>
          <p:cNvSpPr/>
          <p:nvPr/>
        </p:nvSpPr>
        <p:spPr>
          <a:xfrm>
            <a:off x="838200" y="149584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Configuration</a:t>
            </a:r>
          </a:p>
        </p:txBody>
      </p:sp>
      <p:sp>
        <p:nvSpPr>
          <p:cNvPr id="7" name="Content Placeholder 4">
            <a:extLst>
              <a:ext uri="{FF2B5EF4-FFF2-40B4-BE49-F238E27FC236}">
                <a16:creationId xmlns:a16="http://schemas.microsoft.com/office/drawing/2014/main" id="{477C9CCF-15DB-4D42-AE71-858638FE6CA5}"/>
              </a:ext>
            </a:extLst>
          </p:cNvPr>
          <p:cNvSpPr>
            <a:spLocks noGrp="1"/>
          </p:cNvSpPr>
          <p:nvPr>
            <p:ph sz="half" idx="1"/>
          </p:nvPr>
        </p:nvSpPr>
        <p:spPr>
          <a:xfrm>
            <a:off x="838201" y="2230244"/>
            <a:ext cx="5734878" cy="4142811"/>
          </a:xfrm>
        </p:spPr>
        <p:txBody>
          <a:bodyPr>
            <a:normAutofit fontScale="70000" lnSpcReduction="20000"/>
          </a:bodyPr>
          <a:lstStyle/>
          <a:p>
            <a:r>
              <a:rPr lang="en-US" dirty="0"/>
              <a:t>Step 2A: If you don’t already have a GitHub account, create one. If you do, log into it. </a:t>
            </a:r>
          </a:p>
          <a:p>
            <a:endParaRPr lang="en-US" dirty="0"/>
          </a:p>
          <a:p>
            <a:r>
              <a:rPr lang="en-US" dirty="0"/>
              <a:t>Step 2B: Check git setup on your computer</a:t>
            </a:r>
          </a:p>
          <a:p>
            <a:pPr marL="457200" lvl="1" indent="0">
              <a:buNone/>
            </a:pPr>
            <a:r>
              <a:rPr lang="en-US" dirty="0"/>
              <a:t>Review the current settings broadly, for all users on your computer, for all projects per current user, and per current project</a:t>
            </a:r>
          </a:p>
          <a:p>
            <a:pPr marL="457200" lvl="1" indent="0">
              <a:buNone/>
            </a:pPr>
            <a:r>
              <a:rPr lang="en-US" dirty="0">
                <a:latin typeface="Courier" pitchFamily="2" charset="0"/>
              </a:rPr>
              <a:t>	</a:t>
            </a:r>
            <a:r>
              <a:rPr lang="en-US" sz="2000" dirty="0">
                <a:latin typeface="Courier" pitchFamily="2" charset="0"/>
              </a:rPr>
              <a:t>git config --list</a:t>
            </a:r>
          </a:p>
          <a:p>
            <a:pPr marL="457200" lvl="1" indent="0">
              <a:buNone/>
            </a:pPr>
            <a:r>
              <a:rPr lang="en-US" sz="2000" dirty="0">
                <a:latin typeface="Courier" pitchFamily="2" charset="0"/>
              </a:rPr>
              <a:t>	git config --list --system</a:t>
            </a:r>
          </a:p>
          <a:p>
            <a:pPr marL="457200" lvl="1" indent="0">
              <a:buNone/>
            </a:pPr>
            <a:r>
              <a:rPr lang="en-US" sz="2000" dirty="0">
                <a:latin typeface="Courier" pitchFamily="2" charset="0"/>
              </a:rPr>
              <a:t>	git config --list --global</a:t>
            </a:r>
          </a:p>
          <a:p>
            <a:pPr marL="457200" lvl="1" indent="0">
              <a:buNone/>
            </a:pPr>
            <a:r>
              <a:rPr lang="en-US" sz="2000" dirty="0">
                <a:latin typeface="Courier" pitchFamily="2" charset="0"/>
              </a:rPr>
              <a:t>	git config --list --local</a:t>
            </a:r>
          </a:p>
          <a:p>
            <a:pPr marL="457200" lvl="1" indent="0">
              <a:buNone/>
            </a:pPr>
            <a:endParaRPr lang="en-US" dirty="0"/>
          </a:p>
          <a:p>
            <a:r>
              <a:rPr lang="en-US" dirty="0"/>
              <a:t>Step 2C: Setup git on your computer</a:t>
            </a:r>
          </a:p>
          <a:p>
            <a:pPr marL="457200" lvl="1" indent="0">
              <a:buNone/>
            </a:pPr>
            <a:r>
              <a:rPr lang="en-US" dirty="0"/>
              <a:t>Add your name and email to your settings, using your GitHub email account</a:t>
            </a:r>
            <a:r>
              <a:rPr lang="en-US" dirty="0">
                <a:latin typeface="Courier" pitchFamily="2" charset="0"/>
              </a:rPr>
              <a:t>	</a:t>
            </a:r>
          </a:p>
          <a:p>
            <a:pPr marL="457200" lvl="1" indent="0">
              <a:buNone/>
            </a:pPr>
            <a:r>
              <a:rPr lang="en-US" sz="1900" dirty="0">
                <a:solidFill>
                  <a:schemeClr val="bg1"/>
                </a:solidFill>
                <a:latin typeface="Courier" pitchFamily="2" charset="0"/>
              </a:rPr>
              <a:t>c</a:t>
            </a:r>
          </a:p>
        </p:txBody>
      </p:sp>
      <p:sp>
        <p:nvSpPr>
          <p:cNvPr id="3" name="Rectangle 2">
            <a:extLst>
              <a:ext uri="{FF2B5EF4-FFF2-40B4-BE49-F238E27FC236}">
                <a16:creationId xmlns:a16="http://schemas.microsoft.com/office/drawing/2014/main" id="{A8DEC90D-CA5B-594E-89C7-EB2A2B9114F6}"/>
              </a:ext>
            </a:extLst>
          </p:cNvPr>
          <p:cNvSpPr/>
          <p:nvPr/>
        </p:nvSpPr>
        <p:spPr>
          <a:xfrm>
            <a:off x="1236565" y="5849835"/>
            <a:ext cx="6450343" cy="523220"/>
          </a:xfrm>
          <a:prstGeom prst="rect">
            <a:avLst/>
          </a:prstGeom>
        </p:spPr>
        <p:txBody>
          <a:bodyPr wrap="square">
            <a:spAutoFit/>
          </a:bodyPr>
          <a:lstStyle/>
          <a:p>
            <a:pPr lvl="1"/>
            <a:r>
              <a:rPr lang="en-US" sz="1400" dirty="0">
                <a:latin typeface="Courier" pitchFamily="2" charset="0"/>
              </a:rPr>
              <a:t>git config --global </a:t>
            </a:r>
            <a:r>
              <a:rPr lang="en-US" sz="1400" dirty="0" err="1">
                <a:latin typeface="Courier" pitchFamily="2" charset="0"/>
              </a:rPr>
              <a:t>user.name</a:t>
            </a:r>
            <a:r>
              <a:rPr lang="en-US" sz="1400" dirty="0">
                <a:latin typeface="Courier" pitchFamily="2" charset="0"/>
              </a:rPr>
              <a:t> “Devika Nair”</a:t>
            </a:r>
          </a:p>
          <a:p>
            <a:pPr lvl="1"/>
            <a:r>
              <a:rPr lang="en-US" sz="1400" dirty="0">
                <a:latin typeface="Courier" pitchFamily="2" charset="0"/>
              </a:rPr>
              <a:t>git config --global </a:t>
            </a:r>
            <a:r>
              <a:rPr lang="en-US" sz="1400" dirty="0" err="1">
                <a:latin typeface="Courier" pitchFamily="2" charset="0"/>
              </a:rPr>
              <a:t>user.email</a:t>
            </a:r>
            <a:r>
              <a:rPr lang="en-US" sz="1400" dirty="0">
                <a:latin typeface="Courier" pitchFamily="2" charset="0"/>
              </a:rPr>
              <a:t> </a:t>
            </a:r>
            <a:r>
              <a:rPr lang="en-US" sz="1400" dirty="0" err="1">
                <a:latin typeface="Courier" pitchFamily="2" charset="0"/>
              </a:rPr>
              <a:t>dnair@fandm.edu</a:t>
            </a:r>
            <a:endParaRPr lang="en-US" sz="1400" dirty="0">
              <a:latin typeface="Courier" pitchFamily="2" charset="0"/>
            </a:endParaRPr>
          </a:p>
        </p:txBody>
      </p:sp>
    </p:spTree>
    <p:extLst>
      <p:ext uri="{BB962C8B-B14F-4D97-AF65-F5344CB8AC3E}">
        <p14:creationId xmlns:p14="http://schemas.microsoft.com/office/powerpoint/2010/main" val="2985076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p:txBody>
          <a:bodyPr/>
          <a:lstStyle/>
          <a:p>
            <a:r>
              <a:rPr lang="en-US" dirty="0"/>
              <a:t>Not </a:t>
            </a:r>
            <a:r>
              <a:rPr lang="en-US" dirty="0" err="1"/>
              <a:t>Gonna</a:t>
            </a:r>
            <a:r>
              <a:rPr lang="en-US" dirty="0"/>
              <a:t> Git Us</a:t>
            </a:r>
          </a:p>
        </p:txBody>
      </p:sp>
      <p:sp>
        <p:nvSpPr>
          <p:cNvPr id="9" name="Rectangle 8">
            <a:extLst>
              <a:ext uri="{FF2B5EF4-FFF2-40B4-BE49-F238E27FC236}">
                <a16:creationId xmlns:a16="http://schemas.microsoft.com/office/drawing/2014/main" id="{8FA65DA9-FAE9-684E-8DA7-DB09449CFFC0}"/>
              </a:ext>
            </a:extLst>
          </p:cNvPr>
          <p:cNvSpPr/>
          <p:nvPr/>
        </p:nvSpPr>
        <p:spPr>
          <a:xfrm>
            <a:off x="838200" y="149584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Configuration</a:t>
            </a:r>
          </a:p>
        </p:txBody>
      </p:sp>
      <p:sp>
        <p:nvSpPr>
          <p:cNvPr id="7" name="Content Placeholder 4">
            <a:extLst>
              <a:ext uri="{FF2B5EF4-FFF2-40B4-BE49-F238E27FC236}">
                <a16:creationId xmlns:a16="http://schemas.microsoft.com/office/drawing/2014/main" id="{477C9CCF-15DB-4D42-AE71-858638FE6CA5}"/>
              </a:ext>
            </a:extLst>
          </p:cNvPr>
          <p:cNvSpPr>
            <a:spLocks noGrp="1"/>
          </p:cNvSpPr>
          <p:nvPr>
            <p:ph sz="half" idx="1"/>
          </p:nvPr>
        </p:nvSpPr>
        <p:spPr>
          <a:xfrm>
            <a:off x="1006366" y="2275904"/>
            <a:ext cx="8062958" cy="4518906"/>
          </a:xfrm>
        </p:spPr>
        <p:txBody>
          <a:bodyPr>
            <a:normAutofit fontScale="62500" lnSpcReduction="20000"/>
          </a:bodyPr>
          <a:lstStyle/>
          <a:p>
            <a:r>
              <a:rPr lang="en-US" dirty="0"/>
              <a:t>Step 2D: Check SSH keys setup</a:t>
            </a:r>
          </a:p>
          <a:p>
            <a:pPr marL="457200" lvl="1" indent="0">
              <a:buNone/>
            </a:pPr>
            <a:r>
              <a:rPr lang="en-US" dirty="0"/>
              <a:t>Open terminal to check for existing SSH keys</a:t>
            </a:r>
          </a:p>
          <a:p>
            <a:pPr marL="457200" lvl="1" indent="0">
              <a:buNone/>
            </a:pPr>
            <a:r>
              <a:rPr lang="en-US" dirty="0">
                <a:latin typeface="Courier" pitchFamily="2" charset="0"/>
              </a:rPr>
              <a:t>	</a:t>
            </a:r>
            <a:r>
              <a:rPr lang="en-US" sz="2000" dirty="0">
                <a:latin typeface="Courier" pitchFamily="2" charset="0"/>
              </a:rPr>
              <a:t>ls –al ~/.</a:t>
            </a:r>
            <a:r>
              <a:rPr lang="en-US" sz="2000" dirty="0" err="1">
                <a:latin typeface="Courier" pitchFamily="2" charset="0"/>
              </a:rPr>
              <a:t>ssh</a:t>
            </a:r>
            <a:endParaRPr lang="en-US" sz="2000" dirty="0">
              <a:latin typeface="Courier" pitchFamily="2" charset="0"/>
            </a:endParaRPr>
          </a:p>
          <a:p>
            <a:pPr marL="457200" lvl="1" indent="0">
              <a:buNone/>
            </a:pPr>
            <a:endParaRPr lang="en-US" dirty="0"/>
          </a:p>
          <a:p>
            <a:r>
              <a:rPr lang="en-US" dirty="0"/>
              <a:t>Step 2E: Generate SSH keys</a:t>
            </a:r>
          </a:p>
          <a:p>
            <a:pPr marL="457200" lvl="1" indent="0">
              <a:buNone/>
            </a:pPr>
            <a:r>
              <a:rPr lang="en-US" dirty="0"/>
              <a:t>Use GitHub email address to generate new SSH keys</a:t>
            </a:r>
          </a:p>
          <a:p>
            <a:pPr marL="457200" lvl="1" indent="0">
              <a:buNone/>
            </a:pPr>
            <a:r>
              <a:rPr lang="en-US" dirty="0">
                <a:latin typeface="Courier" pitchFamily="2" charset="0"/>
              </a:rPr>
              <a:t>	</a:t>
            </a:r>
            <a:r>
              <a:rPr lang="en-US" sz="2000" dirty="0" err="1">
                <a:latin typeface="Courier" pitchFamily="2" charset="0"/>
              </a:rPr>
              <a:t>ssh</a:t>
            </a:r>
            <a:r>
              <a:rPr lang="en-US" sz="2000" dirty="0">
                <a:latin typeface="Courier" pitchFamily="2" charset="0"/>
              </a:rPr>
              <a:t>-keygen</a:t>
            </a:r>
          </a:p>
          <a:p>
            <a:pPr marL="457200" lvl="1" indent="0">
              <a:buNone/>
            </a:pPr>
            <a:endParaRPr lang="en-US" sz="2000" dirty="0">
              <a:latin typeface="Courier" pitchFamily="2" charset="0"/>
            </a:endParaRPr>
          </a:p>
          <a:p>
            <a:pPr marL="457200" lvl="1" indent="0">
              <a:buNone/>
            </a:pPr>
            <a:r>
              <a:rPr lang="en-US" dirty="0"/>
              <a:t>When prompted to “Enter a file”, just press Enter. This accepts default file location. </a:t>
            </a:r>
          </a:p>
          <a:p>
            <a:pPr marL="457200" lvl="1" indent="0">
              <a:buNone/>
            </a:pPr>
            <a:r>
              <a:rPr lang="en-US" dirty="0">
                <a:latin typeface="Courier" pitchFamily="2" charset="0"/>
              </a:rPr>
              <a:t>	</a:t>
            </a:r>
            <a:r>
              <a:rPr lang="en-US" sz="2000" dirty="0">
                <a:latin typeface="Courier" pitchFamily="2" charset="0"/>
              </a:rPr>
              <a:t>Enter a file in which to save the key (/home/you/.</a:t>
            </a:r>
            <a:r>
              <a:rPr lang="en-US" sz="2000" dirty="0" err="1">
                <a:latin typeface="Courier" pitchFamily="2" charset="0"/>
              </a:rPr>
              <a:t>ssh</a:t>
            </a:r>
            <a:r>
              <a:rPr lang="en-US" sz="2000" dirty="0">
                <a:latin typeface="Courier" pitchFamily="2" charset="0"/>
              </a:rPr>
              <a:t>/</a:t>
            </a:r>
            <a:r>
              <a:rPr lang="en-US" sz="2000" dirty="0" err="1">
                <a:latin typeface="Courier" pitchFamily="2" charset="0"/>
              </a:rPr>
              <a:t>id_rsa</a:t>
            </a:r>
            <a:r>
              <a:rPr lang="en-US" sz="2000" dirty="0">
                <a:latin typeface="Courier" pitchFamily="2" charset="0"/>
              </a:rPr>
              <a:t>): [Press enter]</a:t>
            </a:r>
          </a:p>
          <a:p>
            <a:pPr marL="457200" lvl="1" indent="0">
              <a:buNone/>
            </a:pPr>
            <a:endParaRPr lang="en-US" sz="2000" dirty="0">
              <a:latin typeface="Courier" pitchFamily="2" charset="0"/>
            </a:endParaRPr>
          </a:p>
          <a:p>
            <a:pPr marL="457200" lvl="1" indent="0">
              <a:buNone/>
            </a:pPr>
            <a:r>
              <a:rPr lang="en-US" dirty="0"/>
              <a:t>When prompted to “Enter a passphrase”, just press Enter. This leaves it blank and makes life easier. </a:t>
            </a:r>
          </a:p>
          <a:p>
            <a:pPr marL="457200" lvl="1" indent="0">
              <a:buNone/>
            </a:pPr>
            <a:r>
              <a:rPr lang="en-US" sz="2000" dirty="0">
                <a:latin typeface="Courier" pitchFamily="2" charset="0"/>
              </a:rPr>
              <a:t>	</a:t>
            </a:r>
            <a:r>
              <a:rPr lang="en-US" sz="2100" dirty="0">
                <a:latin typeface="Courier" pitchFamily="2" charset="0"/>
              </a:rPr>
              <a:t>Enter passphrase (empty for no passphrase): [Type a passphrase] </a:t>
            </a:r>
          </a:p>
          <a:p>
            <a:pPr marL="457200" lvl="1" indent="0">
              <a:buNone/>
            </a:pPr>
            <a:r>
              <a:rPr lang="en-US" sz="2100" dirty="0">
                <a:latin typeface="Courier" pitchFamily="2" charset="0"/>
              </a:rPr>
              <a:t>	Enter same passphrase again: [Type passphrase again]</a:t>
            </a:r>
          </a:p>
          <a:p>
            <a:pPr marL="457200" lvl="1" indent="0">
              <a:buNone/>
            </a:pPr>
            <a:endParaRPr lang="en-US" sz="2100" dirty="0"/>
          </a:p>
          <a:p>
            <a:pPr marL="457200" lvl="1" indent="0">
              <a:buNone/>
            </a:pPr>
            <a:r>
              <a:rPr lang="en-US" dirty="0"/>
              <a:t>Confirm you have the keys now</a:t>
            </a:r>
          </a:p>
          <a:p>
            <a:pPr marL="457200" lvl="1" indent="0">
              <a:buNone/>
            </a:pPr>
            <a:r>
              <a:rPr lang="en-US" dirty="0">
                <a:latin typeface="Courier" pitchFamily="2" charset="0"/>
              </a:rPr>
              <a:t>	</a:t>
            </a:r>
            <a:r>
              <a:rPr lang="en-US" sz="2200" dirty="0">
                <a:latin typeface="Courier" pitchFamily="2" charset="0"/>
              </a:rPr>
              <a:t>ls –al ~/.</a:t>
            </a:r>
            <a:r>
              <a:rPr lang="en-US" sz="2200" dirty="0" err="1">
                <a:latin typeface="Courier" pitchFamily="2" charset="0"/>
              </a:rPr>
              <a:t>ssh</a:t>
            </a:r>
            <a:endParaRPr lang="en-US" sz="2200" dirty="0"/>
          </a:p>
        </p:txBody>
      </p:sp>
      <p:grpSp>
        <p:nvGrpSpPr>
          <p:cNvPr id="14" name="Group 13">
            <a:extLst>
              <a:ext uri="{FF2B5EF4-FFF2-40B4-BE49-F238E27FC236}">
                <a16:creationId xmlns:a16="http://schemas.microsoft.com/office/drawing/2014/main" id="{0A629F24-0AF8-3540-A968-5FD09316BFDE}"/>
              </a:ext>
            </a:extLst>
          </p:cNvPr>
          <p:cNvGrpSpPr/>
          <p:nvPr/>
        </p:nvGrpSpPr>
        <p:grpSpPr>
          <a:xfrm>
            <a:off x="9069326" y="3324845"/>
            <a:ext cx="1588459" cy="1588459"/>
            <a:chOff x="1467867" y="4687820"/>
            <a:chExt cx="1588459" cy="1588459"/>
          </a:xfrm>
        </p:grpSpPr>
        <p:pic>
          <p:nvPicPr>
            <p:cNvPr id="15" name="Picture 14">
              <a:extLst>
                <a:ext uri="{FF2B5EF4-FFF2-40B4-BE49-F238E27FC236}">
                  <a16:creationId xmlns:a16="http://schemas.microsoft.com/office/drawing/2014/main" id="{CAB8FF49-089B-3449-94AE-E397C263E638}"/>
                </a:ext>
              </a:extLst>
            </p:cNvPr>
            <p:cNvPicPr>
              <a:picLocks noChangeAspect="1"/>
            </p:cNvPicPr>
            <p:nvPr/>
          </p:nvPicPr>
          <p:blipFill>
            <a:blip r:embed="rId3"/>
            <a:stretch>
              <a:fillRect/>
            </a:stretch>
          </p:blipFill>
          <p:spPr>
            <a:xfrm>
              <a:off x="1467867" y="4687820"/>
              <a:ext cx="1588459" cy="1588459"/>
            </a:xfrm>
            <a:prstGeom prst="rect">
              <a:avLst/>
            </a:prstGeom>
          </p:spPr>
        </p:pic>
        <p:pic>
          <p:nvPicPr>
            <p:cNvPr id="16" name="Picture 15">
              <a:extLst>
                <a:ext uri="{FF2B5EF4-FFF2-40B4-BE49-F238E27FC236}">
                  <a16:creationId xmlns:a16="http://schemas.microsoft.com/office/drawing/2014/main" id="{781A130D-7705-654B-91D0-5B1D0E120177}"/>
                </a:ext>
              </a:extLst>
            </p:cNvPr>
            <p:cNvPicPr>
              <a:picLocks noChangeAspect="1"/>
            </p:cNvPicPr>
            <p:nvPr/>
          </p:nvPicPr>
          <p:blipFill>
            <a:blip r:embed="rId4"/>
            <a:stretch>
              <a:fillRect/>
            </a:stretch>
          </p:blipFill>
          <p:spPr>
            <a:xfrm>
              <a:off x="2001666" y="5101914"/>
              <a:ext cx="520859" cy="520859"/>
            </a:xfrm>
            <a:prstGeom prst="rect">
              <a:avLst/>
            </a:prstGeom>
          </p:spPr>
        </p:pic>
      </p:grpSp>
    </p:spTree>
    <p:extLst>
      <p:ext uri="{BB962C8B-B14F-4D97-AF65-F5344CB8AC3E}">
        <p14:creationId xmlns:p14="http://schemas.microsoft.com/office/powerpoint/2010/main" val="40150129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p:txBody>
          <a:bodyPr/>
          <a:lstStyle/>
          <a:p>
            <a:r>
              <a:rPr lang="en-US" dirty="0"/>
              <a:t>Git On Up</a:t>
            </a:r>
          </a:p>
        </p:txBody>
      </p:sp>
      <p:sp>
        <p:nvSpPr>
          <p:cNvPr id="9" name="Rectangle 8">
            <a:extLst>
              <a:ext uri="{FF2B5EF4-FFF2-40B4-BE49-F238E27FC236}">
                <a16:creationId xmlns:a16="http://schemas.microsoft.com/office/drawing/2014/main" id="{8FA65DA9-FAE9-684E-8DA7-DB09449CFFC0}"/>
              </a:ext>
            </a:extLst>
          </p:cNvPr>
          <p:cNvSpPr/>
          <p:nvPr/>
        </p:nvSpPr>
        <p:spPr>
          <a:xfrm>
            <a:off x="838200" y="149584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Configuration</a:t>
            </a:r>
          </a:p>
        </p:txBody>
      </p:sp>
      <p:sp>
        <p:nvSpPr>
          <p:cNvPr id="7" name="Content Placeholder 4">
            <a:extLst>
              <a:ext uri="{FF2B5EF4-FFF2-40B4-BE49-F238E27FC236}">
                <a16:creationId xmlns:a16="http://schemas.microsoft.com/office/drawing/2014/main" id="{477C9CCF-15DB-4D42-AE71-858638FE6CA5}"/>
              </a:ext>
            </a:extLst>
          </p:cNvPr>
          <p:cNvSpPr>
            <a:spLocks noGrp="1"/>
          </p:cNvSpPr>
          <p:nvPr>
            <p:ph sz="half" idx="1"/>
          </p:nvPr>
        </p:nvSpPr>
        <p:spPr>
          <a:xfrm>
            <a:off x="838200" y="2249213"/>
            <a:ext cx="5772807" cy="4456387"/>
          </a:xfrm>
        </p:spPr>
        <p:txBody>
          <a:bodyPr>
            <a:normAutofit fontScale="62500" lnSpcReduction="20000"/>
          </a:bodyPr>
          <a:lstStyle/>
          <a:p>
            <a:r>
              <a:rPr lang="en-US" dirty="0"/>
              <a:t>Step 2F: Copy &amp; save the key somewhere safe!</a:t>
            </a:r>
          </a:p>
          <a:p>
            <a:pPr marL="457200" lvl="1" indent="0">
              <a:buNone/>
            </a:pPr>
            <a:r>
              <a:rPr lang="en-US" dirty="0"/>
              <a:t>Use the following to copy the </a:t>
            </a:r>
            <a:r>
              <a:rPr lang="en-US" dirty="0" err="1"/>
              <a:t>ssh</a:t>
            </a:r>
            <a:r>
              <a:rPr lang="en-US" dirty="0"/>
              <a:t> key to your clipboard. Save it somewhere!</a:t>
            </a:r>
          </a:p>
          <a:p>
            <a:pPr marL="0" indent="0">
              <a:buNone/>
            </a:pPr>
            <a:r>
              <a:rPr lang="en-US" sz="2400" dirty="0">
                <a:latin typeface="Courier" pitchFamily="2" charset="0"/>
              </a:rPr>
              <a:t>	</a:t>
            </a:r>
            <a:r>
              <a:rPr lang="en-US" sz="2200" dirty="0">
                <a:latin typeface="Courier" pitchFamily="2" charset="0"/>
              </a:rPr>
              <a:t>cat ~/.</a:t>
            </a:r>
            <a:r>
              <a:rPr lang="en-US" sz="2200" dirty="0" err="1">
                <a:latin typeface="Courier" pitchFamily="2" charset="0"/>
              </a:rPr>
              <a:t>ssh</a:t>
            </a:r>
            <a:r>
              <a:rPr lang="en-US" sz="2200" dirty="0">
                <a:latin typeface="Courier" pitchFamily="2" charset="0"/>
              </a:rPr>
              <a:t>/</a:t>
            </a:r>
            <a:r>
              <a:rPr lang="en-US" sz="2200" dirty="0" err="1">
                <a:latin typeface="Courier" pitchFamily="2" charset="0"/>
              </a:rPr>
              <a:t>id_rsa.pub</a:t>
            </a:r>
            <a:endParaRPr lang="en-US" sz="2200" dirty="0">
              <a:latin typeface="Courier" pitchFamily="2" charset="0"/>
            </a:endParaRPr>
          </a:p>
          <a:p>
            <a:pPr marL="0" indent="0">
              <a:buNone/>
            </a:pPr>
            <a:endParaRPr lang="en-US" sz="2200" dirty="0">
              <a:latin typeface="Courier" pitchFamily="2" charset="0"/>
            </a:endParaRPr>
          </a:p>
          <a:p>
            <a:r>
              <a:rPr lang="en-US" dirty="0"/>
              <a:t>Step 2G: Add your SSH key to your GitHub account</a:t>
            </a:r>
          </a:p>
          <a:p>
            <a:pPr marL="457200" lvl="1" indent="0">
              <a:buNone/>
            </a:pPr>
            <a:r>
              <a:rPr lang="en-US" dirty="0"/>
              <a:t>Navigate to GitHub settings, then SSH &amp; GPG keys</a:t>
            </a:r>
          </a:p>
          <a:p>
            <a:pPr marL="457200" lvl="1" indent="0">
              <a:buNone/>
            </a:pPr>
            <a:r>
              <a:rPr lang="en-US" dirty="0"/>
              <a:t>Select New SSH Key and paste key into text field</a:t>
            </a:r>
          </a:p>
          <a:p>
            <a:pPr marL="457200" lvl="1" indent="0">
              <a:buNone/>
            </a:pPr>
            <a:r>
              <a:rPr lang="en-US" dirty="0"/>
              <a:t>Select Add SSH key</a:t>
            </a:r>
          </a:p>
          <a:p>
            <a:pPr marL="457200" lvl="1" indent="0">
              <a:buNone/>
            </a:pPr>
            <a:endParaRPr lang="en-US" dirty="0"/>
          </a:p>
          <a:p>
            <a:r>
              <a:rPr lang="en-US" dirty="0"/>
              <a:t>2H: Test your SSH connection manually</a:t>
            </a:r>
          </a:p>
          <a:p>
            <a:pPr marL="457200" lvl="1" indent="0">
              <a:buNone/>
            </a:pPr>
            <a:r>
              <a:rPr lang="en-US" sz="2100" dirty="0">
                <a:latin typeface="Courier" pitchFamily="2" charset="0"/>
              </a:rPr>
              <a:t>	</a:t>
            </a:r>
            <a:r>
              <a:rPr lang="en-US" sz="2100" dirty="0" err="1">
                <a:latin typeface="Courier" pitchFamily="2" charset="0"/>
              </a:rPr>
              <a:t>ssh</a:t>
            </a:r>
            <a:r>
              <a:rPr lang="en-US" sz="2100" dirty="0">
                <a:latin typeface="Courier" pitchFamily="2" charset="0"/>
              </a:rPr>
              <a:t> -T </a:t>
            </a:r>
            <a:r>
              <a:rPr lang="en-US" sz="2100" dirty="0">
                <a:latin typeface="Courier" pitchFamily="2" charset="0"/>
                <a:hlinkClick r:id="rId3">
                  <a:extLst>
                    <a:ext uri="{A12FA001-AC4F-418D-AE19-62706E023703}">
                      <ahyp:hlinkClr xmlns:ahyp="http://schemas.microsoft.com/office/drawing/2018/hyperlinkcolor" val="tx"/>
                    </a:ext>
                  </a:extLst>
                </a:hlinkClick>
              </a:rPr>
              <a:t>git@github.com</a:t>
            </a:r>
            <a:endParaRPr lang="en-US" sz="2100" dirty="0">
              <a:latin typeface="Courier" pitchFamily="2" charset="0"/>
            </a:endParaRPr>
          </a:p>
          <a:p>
            <a:pPr marL="457200" lvl="1" indent="0">
              <a:buNone/>
            </a:pPr>
            <a:endParaRPr lang="en-US" dirty="0"/>
          </a:p>
          <a:p>
            <a:pPr marL="457200" lvl="1" indent="0">
              <a:buNone/>
            </a:pPr>
            <a:r>
              <a:rPr lang="en-US" dirty="0"/>
              <a:t>If the fingerprint in the message looks like this, then you’re good to continue: </a:t>
            </a:r>
          </a:p>
          <a:p>
            <a:pPr lvl="1"/>
            <a:r>
              <a:rPr lang="en-US" dirty="0"/>
              <a:t>16:27:ac:a5:76:28:2d:36:63:1b:56:4d:eb:df:a6:48</a:t>
            </a:r>
          </a:p>
          <a:p>
            <a:pPr lvl="1"/>
            <a:r>
              <a:rPr lang="en-US" dirty="0"/>
              <a:t>SHA256:nThbg6kXUpJWGl7E1IGOCspRomTxdCARLviKw6E5SY8</a:t>
            </a:r>
          </a:p>
          <a:p>
            <a:pPr marL="457200" lvl="1" indent="0">
              <a:buNone/>
            </a:pPr>
            <a:endParaRPr lang="en-US" sz="2100" dirty="0">
              <a:latin typeface="Courier" pitchFamily="2" charset="0"/>
            </a:endParaRPr>
          </a:p>
          <a:p>
            <a:pPr marL="457200" lvl="1" indent="0">
              <a:buNone/>
            </a:pPr>
            <a:r>
              <a:rPr lang="en-US" sz="2100" dirty="0">
                <a:latin typeface="Courier" pitchFamily="2" charset="0"/>
              </a:rPr>
              <a:t>	yes</a:t>
            </a:r>
          </a:p>
        </p:txBody>
      </p:sp>
      <p:pic>
        <p:nvPicPr>
          <p:cNvPr id="3" name="Picture 2">
            <a:extLst>
              <a:ext uri="{FF2B5EF4-FFF2-40B4-BE49-F238E27FC236}">
                <a16:creationId xmlns:a16="http://schemas.microsoft.com/office/drawing/2014/main" id="{C1616F64-B1EB-1641-8433-F0B2A070BC5F}"/>
              </a:ext>
            </a:extLst>
          </p:cNvPr>
          <p:cNvPicPr>
            <a:picLocks noChangeAspect="1"/>
          </p:cNvPicPr>
          <p:nvPr/>
        </p:nvPicPr>
        <p:blipFill>
          <a:blip r:embed="rId4"/>
          <a:stretch>
            <a:fillRect/>
          </a:stretch>
        </p:blipFill>
        <p:spPr>
          <a:xfrm>
            <a:off x="8089900" y="2433182"/>
            <a:ext cx="1435100" cy="2413000"/>
          </a:xfrm>
          <a:prstGeom prst="rect">
            <a:avLst/>
          </a:prstGeom>
        </p:spPr>
      </p:pic>
      <p:pic>
        <p:nvPicPr>
          <p:cNvPr id="6" name="Picture 5">
            <a:extLst>
              <a:ext uri="{FF2B5EF4-FFF2-40B4-BE49-F238E27FC236}">
                <a16:creationId xmlns:a16="http://schemas.microsoft.com/office/drawing/2014/main" id="{FA1A09AB-C29D-9E45-9C29-7625E0AF4DE9}"/>
              </a:ext>
            </a:extLst>
          </p:cNvPr>
          <p:cNvPicPr>
            <a:picLocks noChangeAspect="1"/>
          </p:cNvPicPr>
          <p:nvPr/>
        </p:nvPicPr>
        <p:blipFill>
          <a:blip r:embed="rId5"/>
          <a:stretch>
            <a:fillRect/>
          </a:stretch>
        </p:blipFill>
        <p:spPr>
          <a:xfrm>
            <a:off x="7874000" y="4994162"/>
            <a:ext cx="1651000" cy="660400"/>
          </a:xfrm>
          <a:prstGeom prst="rect">
            <a:avLst/>
          </a:prstGeom>
        </p:spPr>
      </p:pic>
      <p:pic>
        <p:nvPicPr>
          <p:cNvPr id="21" name="Picture 20">
            <a:extLst>
              <a:ext uri="{FF2B5EF4-FFF2-40B4-BE49-F238E27FC236}">
                <a16:creationId xmlns:a16="http://schemas.microsoft.com/office/drawing/2014/main" id="{43AAC084-AB3C-0F42-B47D-AA5ACDEC2351}"/>
              </a:ext>
            </a:extLst>
          </p:cNvPr>
          <p:cNvPicPr>
            <a:picLocks noChangeAspect="1"/>
          </p:cNvPicPr>
          <p:nvPr/>
        </p:nvPicPr>
        <p:blipFill>
          <a:blip r:embed="rId6"/>
          <a:stretch>
            <a:fillRect/>
          </a:stretch>
        </p:blipFill>
        <p:spPr>
          <a:xfrm>
            <a:off x="6611007" y="2402489"/>
            <a:ext cx="4889500" cy="3403600"/>
          </a:xfrm>
          <a:prstGeom prst="rect">
            <a:avLst/>
          </a:prstGeom>
        </p:spPr>
      </p:pic>
    </p:spTree>
    <p:extLst>
      <p:ext uri="{BB962C8B-B14F-4D97-AF65-F5344CB8AC3E}">
        <p14:creationId xmlns:p14="http://schemas.microsoft.com/office/powerpoint/2010/main" val="1287210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p:txBody>
          <a:bodyPr/>
          <a:lstStyle/>
          <a:p>
            <a:r>
              <a:rPr lang="en-US" dirty="0"/>
              <a:t>Come </a:t>
            </a:r>
            <a:r>
              <a:rPr lang="en-US" dirty="0" err="1"/>
              <a:t>Togither</a:t>
            </a:r>
            <a:endParaRPr lang="en-US" dirty="0"/>
          </a:p>
        </p:txBody>
      </p:sp>
      <p:sp>
        <p:nvSpPr>
          <p:cNvPr id="9" name="Rectangle 8">
            <a:extLst>
              <a:ext uri="{FF2B5EF4-FFF2-40B4-BE49-F238E27FC236}">
                <a16:creationId xmlns:a16="http://schemas.microsoft.com/office/drawing/2014/main" id="{8FA65DA9-FAE9-684E-8DA7-DB09449CFFC0}"/>
              </a:ext>
            </a:extLst>
          </p:cNvPr>
          <p:cNvSpPr/>
          <p:nvPr/>
        </p:nvSpPr>
        <p:spPr>
          <a:xfrm>
            <a:off x="838200" y="149584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Repositories</a:t>
            </a:r>
          </a:p>
        </p:txBody>
      </p:sp>
      <p:sp>
        <p:nvSpPr>
          <p:cNvPr id="7" name="Content Placeholder 4">
            <a:extLst>
              <a:ext uri="{FF2B5EF4-FFF2-40B4-BE49-F238E27FC236}">
                <a16:creationId xmlns:a16="http://schemas.microsoft.com/office/drawing/2014/main" id="{477C9CCF-15DB-4D42-AE71-858638FE6CA5}"/>
              </a:ext>
            </a:extLst>
          </p:cNvPr>
          <p:cNvSpPr>
            <a:spLocks noGrp="1"/>
          </p:cNvSpPr>
          <p:nvPr>
            <p:ph sz="half" idx="1"/>
          </p:nvPr>
        </p:nvSpPr>
        <p:spPr>
          <a:xfrm>
            <a:off x="5639274" y="2444171"/>
            <a:ext cx="5104926" cy="4413829"/>
          </a:xfrm>
        </p:spPr>
        <p:txBody>
          <a:bodyPr>
            <a:normAutofit fontScale="62500" lnSpcReduction="20000"/>
          </a:bodyPr>
          <a:lstStyle/>
          <a:p>
            <a:r>
              <a:rPr lang="en-US" dirty="0"/>
              <a:t>Step 3A: Find your project on GitHub</a:t>
            </a:r>
          </a:p>
          <a:p>
            <a:pPr lvl="1"/>
            <a:r>
              <a:rPr lang="en-US" dirty="0"/>
              <a:t>Navigate to GitHub, find the STEM project under the </a:t>
            </a:r>
            <a:r>
              <a:rPr lang="en-US" dirty="0" err="1"/>
              <a:t>uva</a:t>
            </a:r>
            <a:r>
              <a:rPr lang="en-US" dirty="0"/>
              <a:t>-bi-</a:t>
            </a:r>
            <a:r>
              <a:rPr lang="en-US" dirty="0" err="1"/>
              <a:t>sdad</a:t>
            </a:r>
            <a:r>
              <a:rPr lang="en-US" dirty="0"/>
              <a:t> account</a:t>
            </a:r>
          </a:p>
          <a:p>
            <a:pPr lvl="1"/>
            <a:r>
              <a:rPr lang="en-US" dirty="0"/>
              <a:t>Copy the HTTPS link</a:t>
            </a:r>
          </a:p>
          <a:p>
            <a:pPr lvl="1"/>
            <a:r>
              <a:rPr lang="en-US" dirty="0"/>
              <a:t>Add your username and @ inside the </a:t>
            </a:r>
            <a:r>
              <a:rPr lang="en-US" dirty="0" err="1"/>
              <a:t>url</a:t>
            </a:r>
            <a:endParaRPr lang="en-US" dirty="0"/>
          </a:p>
          <a:p>
            <a:pPr lvl="1"/>
            <a:endParaRPr lang="en-US" dirty="0"/>
          </a:p>
          <a:p>
            <a:pPr marL="457200" lvl="1" indent="0">
              <a:buNone/>
            </a:pPr>
            <a:r>
              <a:rPr lang="en-US" dirty="0">
                <a:latin typeface="Courier" pitchFamily="2" charset="0"/>
              </a:rPr>
              <a:t>https://</a:t>
            </a:r>
            <a:r>
              <a:rPr lang="en-US" dirty="0">
                <a:solidFill>
                  <a:srgbClr val="C00000"/>
                </a:solidFill>
                <a:latin typeface="Courier" pitchFamily="2" charset="0"/>
              </a:rPr>
              <a:t>DevikaNair90@</a:t>
            </a:r>
            <a:r>
              <a:rPr lang="en-US" dirty="0">
                <a:latin typeface="Courier" pitchFamily="2" charset="0"/>
              </a:rPr>
              <a:t>github.com/</a:t>
            </a:r>
          </a:p>
          <a:p>
            <a:pPr marL="457200" lvl="1" indent="0">
              <a:buNone/>
            </a:pPr>
            <a:r>
              <a:rPr lang="en-US" dirty="0" err="1">
                <a:latin typeface="Courier" pitchFamily="2" charset="0"/>
              </a:rPr>
              <a:t>uva</a:t>
            </a:r>
            <a:r>
              <a:rPr lang="en-US" dirty="0">
                <a:latin typeface="Courier" pitchFamily="2" charset="0"/>
              </a:rPr>
              <a:t>-bi-</a:t>
            </a:r>
            <a:r>
              <a:rPr lang="en-US" dirty="0" err="1">
                <a:latin typeface="Courier" pitchFamily="2" charset="0"/>
              </a:rPr>
              <a:t>sdad</a:t>
            </a:r>
            <a:r>
              <a:rPr lang="en-US" dirty="0">
                <a:latin typeface="Courier" pitchFamily="2" charset="0"/>
              </a:rPr>
              <a:t>/dspg19fairfax.git</a:t>
            </a:r>
          </a:p>
          <a:p>
            <a:pPr marL="457200" lvl="1" indent="0">
              <a:buNone/>
            </a:pPr>
            <a:endParaRPr lang="en-US" dirty="0"/>
          </a:p>
          <a:p>
            <a:r>
              <a:rPr lang="en-US" dirty="0"/>
              <a:t>Step 3B: Clone the project into your </a:t>
            </a:r>
            <a:r>
              <a:rPr lang="en-US" dirty="0" err="1"/>
              <a:t>RStudio</a:t>
            </a:r>
            <a:r>
              <a:rPr lang="en-US" dirty="0"/>
              <a:t> server space using </a:t>
            </a:r>
            <a:r>
              <a:rPr lang="en-US" dirty="0" err="1"/>
              <a:t>Rstudio</a:t>
            </a:r>
            <a:endParaRPr lang="en-US" dirty="0"/>
          </a:p>
          <a:p>
            <a:pPr lvl="1"/>
            <a:r>
              <a:rPr lang="en-US" dirty="0"/>
              <a:t>File</a:t>
            </a:r>
          </a:p>
          <a:p>
            <a:pPr lvl="1"/>
            <a:r>
              <a:rPr lang="en-US" dirty="0"/>
              <a:t>New project </a:t>
            </a:r>
          </a:p>
          <a:p>
            <a:pPr lvl="1"/>
            <a:r>
              <a:rPr lang="en-US" dirty="0"/>
              <a:t>Version Control </a:t>
            </a:r>
          </a:p>
          <a:p>
            <a:pPr lvl="1"/>
            <a:r>
              <a:rPr lang="en-US" dirty="0"/>
              <a:t>Git</a:t>
            </a:r>
          </a:p>
          <a:p>
            <a:pPr lvl="1"/>
            <a:r>
              <a:rPr lang="en-US" dirty="0"/>
              <a:t>Repository URL &lt;- </a:t>
            </a:r>
            <a:r>
              <a:rPr lang="en-US" dirty="0">
                <a:latin typeface="Courier" pitchFamily="2" charset="0"/>
              </a:rPr>
              <a:t>https://</a:t>
            </a:r>
            <a:r>
              <a:rPr lang="en-US" dirty="0">
                <a:solidFill>
                  <a:srgbClr val="C00000"/>
                </a:solidFill>
                <a:latin typeface="Courier" pitchFamily="2" charset="0"/>
              </a:rPr>
              <a:t>DevikaNair90@</a:t>
            </a:r>
            <a:r>
              <a:rPr lang="en-US" dirty="0">
                <a:latin typeface="Courier" pitchFamily="2" charset="0"/>
              </a:rPr>
              <a:t>github. com/</a:t>
            </a:r>
            <a:r>
              <a:rPr lang="en-US" dirty="0" err="1">
                <a:latin typeface="Courier" pitchFamily="2" charset="0"/>
              </a:rPr>
              <a:t>uva</a:t>
            </a:r>
            <a:r>
              <a:rPr lang="en-US" dirty="0">
                <a:latin typeface="Courier" pitchFamily="2" charset="0"/>
              </a:rPr>
              <a:t>-bi-</a:t>
            </a:r>
            <a:r>
              <a:rPr lang="en-US" dirty="0" err="1">
                <a:latin typeface="Courier" pitchFamily="2" charset="0"/>
              </a:rPr>
              <a:t>sdad</a:t>
            </a:r>
            <a:r>
              <a:rPr lang="en-US" dirty="0">
                <a:latin typeface="Courier" pitchFamily="2" charset="0"/>
              </a:rPr>
              <a:t>/dspg19fairfax.git</a:t>
            </a:r>
          </a:p>
          <a:p>
            <a:pPr lvl="2"/>
            <a:endParaRPr lang="en-US" dirty="0"/>
          </a:p>
          <a:p>
            <a:endParaRPr lang="en-US" dirty="0"/>
          </a:p>
          <a:p>
            <a:pPr lvl="1"/>
            <a:endParaRPr lang="en-US" dirty="0"/>
          </a:p>
          <a:p>
            <a:pPr marL="0" indent="0">
              <a:buNone/>
            </a:pPr>
            <a:endParaRPr lang="en-US" dirty="0"/>
          </a:p>
        </p:txBody>
      </p:sp>
      <p:sp>
        <p:nvSpPr>
          <p:cNvPr id="13" name="TextBox 12">
            <a:extLst>
              <a:ext uri="{FF2B5EF4-FFF2-40B4-BE49-F238E27FC236}">
                <a16:creationId xmlns:a16="http://schemas.microsoft.com/office/drawing/2014/main" id="{7EF05D5B-7E2D-B440-BDF7-9E9D5888E9F6}"/>
              </a:ext>
            </a:extLst>
          </p:cNvPr>
          <p:cNvSpPr txBox="1"/>
          <p:nvPr/>
        </p:nvSpPr>
        <p:spPr>
          <a:xfrm>
            <a:off x="3945687" y="2646746"/>
            <a:ext cx="1458669" cy="1077218"/>
          </a:xfrm>
          <a:prstGeom prst="rect">
            <a:avLst/>
          </a:prstGeom>
          <a:noFill/>
        </p:spPr>
        <p:txBody>
          <a:bodyPr wrap="none" rtlCol="0">
            <a:spAutoFit/>
          </a:bodyPr>
          <a:lstStyle/>
          <a:p>
            <a:r>
              <a:rPr lang="en-US" sz="1600" i="1" dirty="0"/>
              <a:t>SDAD Project 1</a:t>
            </a:r>
          </a:p>
          <a:p>
            <a:r>
              <a:rPr lang="en-US" sz="1600" i="1" dirty="0"/>
              <a:t>SDAD Project 2</a:t>
            </a:r>
          </a:p>
          <a:p>
            <a:r>
              <a:rPr lang="en-US" sz="1600" b="1" i="1" dirty="0"/>
              <a:t>SDAD Project 3</a:t>
            </a:r>
          </a:p>
          <a:p>
            <a:endParaRPr lang="en-US" sz="1600" i="1" dirty="0"/>
          </a:p>
        </p:txBody>
      </p:sp>
      <p:sp>
        <p:nvSpPr>
          <p:cNvPr id="14" name="TextBox 13">
            <a:extLst>
              <a:ext uri="{FF2B5EF4-FFF2-40B4-BE49-F238E27FC236}">
                <a16:creationId xmlns:a16="http://schemas.microsoft.com/office/drawing/2014/main" id="{B8583B32-34A9-A64A-8FE0-7E25377C15FF}"/>
              </a:ext>
            </a:extLst>
          </p:cNvPr>
          <p:cNvSpPr txBox="1"/>
          <p:nvPr/>
        </p:nvSpPr>
        <p:spPr>
          <a:xfrm>
            <a:off x="3709651" y="3131847"/>
            <a:ext cx="345688" cy="369332"/>
          </a:xfrm>
          <a:prstGeom prst="rect">
            <a:avLst/>
          </a:prstGeom>
          <a:noFill/>
        </p:spPr>
        <p:txBody>
          <a:bodyPr wrap="square" rtlCol="0">
            <a:spAutoFit/>
          </a:bodyPr>
          <a:lstStyle/>
          <a:p>
            <a:r>
              <a:rPr lang="en-US" dirty="0">
                <a:solidFill>
                  <a:schemeClr val="accent4"/>
                </a:solidFill>
              </a:rPr>
              <a:t>＊</a:t>
            </a:r>
          </a:p>
        </p:txBody>
      </p:sp>
      <p:sp>
        <p:nvSpPr>
          <p:cNvPr id="16" name="Cloud 15">
            <a:extLst>
              <a:ext uri="{FF2B5EF4-FFF2-40B4-BE49-F238E27FC236}">
                <a16:creationId xmlns:a16="http://schemas.microsoft.com/office/drawing/2014/main" id="{49826D7C-BE47-3946-9CC9-ABA49A32980C}"/>
              </a:ext>
            </a:extLst>
          </p:cNvPr>
          <p:cNvSpPr/>
          <p:nvPr/>
        </p:nvSpPr>
        <p:spPr>
          <a:xfrm>
            <a:off x="1457409" y="4974137"/>
            <a:ext cx="1854503" cy="1593931"/>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D776DAC0-C7F8-F644-8060-FCDC87E6E17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0" b="100000" l="0" r="99556">
                        <a14:foregroundMark x1="48000" y1="16444" x2="48000" y2="16444"/>
                      </a14:backgroundRemoval>
                    </a14:imgEffect>
                  </a14:imgLayer>
                </a14:imgProps>
              </a:ext>
            </a:extLst>
          </a:blip>
          <a:stretch>
            <a:fillRect/>
          </a:stretch>
        </p:blipFill>
        <p:spPr>
          <a:xfrm>
            <a:off x="1951403" y="5499968"/>
            <a:ext cx="834709" cy="834709"/>
          </a:xfrm>
          <a:prstGeom prst="rect">
            <a:avLst/>
          </a:prstGeom>
        </p:spPr>
      </p:pic>
      <p:sp>
        <p:nvSpPr>
          <p:cNvPr id="18" name="TextBox 17">
            <a:extLst>
              <a:ext uri="{FF2B5EF4-FFF2-40B4-BE49-F238E27FC236}">
                <a16:creationId xmlns:a16="http://schemas.microsoft.com/office/drawing/2014/main" id="{C0B52774-A71D-8742-8634-B6D4CCEC9C06}"/>
              </a:ext>
            </a:extLst>
          </p:cNvPr>
          <p:cNvSpPr txBox="1"/>
          <p:nvPr/>
        </p:nvSpPr>
        <p:spPr>
          <a:xfrm>
            <a:off x="1661822" y="5162440"/>
            <a:ext cx="1582309" cy="369332"/>
          </a:xfrm>
          <a:prstGeom prst="rect">
            <a:avLst/>
          </a:prstGeom>
          <a:noFill/>
        </p:spPr>
        <p:txBody>
          <a:bodyPr wrap="square" rtlCol="0">
            <a:spAutoFit/>
          </a:bodyPr>
          <a:lstStyle/>
          <a:p>
            <a:pPr algn="ctr"/>
            <a:r>
              <a:rPr lang="en-US" dirty="0"/>
              <a:t>Server </a:t>
            </a:r>
            <a:r>
              <a:rPr lang="en-US" dirty="0" err="1"/>
              <a:t>RStudio</a:t>
            </a:r>
            <a:endParaRPr lang="en-US" dirty="0"/>
          </a:p>
        </p:txBody>
      </p:sp>
      <p:sp>
        <p:nvSpPr>
          <p:cNvPr id="19" name="Striped Right Arrow 18">
            <a:extLst>
              <a:ext uri="{FF2B5EF4-FFF2-40B4-BE49-F238E27FC236}">
                <a16:creationId xmlns:a16="http://schemas.microsoft.com/office/drawing/2014/main" id="{FD5418EA-E82B-934D-812B-3E857161D2EA}"/>
              </a:ext>
            </a:extLst>
          </p:cNvPr>
          <p:cNvSpPr/>
          <p:nvPr/>
        </p:nvSpPr>
        <p:spPr>
          <a:xfrm rot="5400000">
            <a:off x="2080524" y="4183715"/>
            <a:ext cx="712231" cy="484632"/>
          </a:xfrm>
          <a:prstGeom prst="striped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9C60C87-7E79-1E43-97B2-2F7813D203A5}"/>
              </a:ext>
            </a:extLst>
          </p:cNvPr>
          <p:cNvGrpSpPr/>
          <p:nvPr/>
        </p:nvGrpSpPr>
        <p:grpSpPr>
          <a:xfrm>
            <a:off x="1162511" y="2103354"/>
            <a:ext cx="2548255" cy="1945854"/>
            <a:chOff x="1028700" y="2341436"/>
            <a:chExt cx="2548255" cy="1945854"/>
          </a:xfrm>
        </p:grpSpPr>
        <p:sp>
          <p:nvSpPr>
            <p:cNvPr id="20" name="Cloud 19">
              <a:extLst>
                <a:ext uri="{FF2B5EF4-FFF2-40B4-BE49-F238E27FC236}">
                  <a16:creationId xmlns:a16="http://schemas.microsoft.com/office/drawing/2014/main" id="{CDF0553C-8AAC-BE4E-9E6A-355DC67A5770}"/>
                </a:ext>
              </a:extLst>
            </p:cNvPr>
            <p:cNvSpPr/>
            <p:nvPr/>
          </p:nvSpPr>
          <p:spPr>
            <a:xfrm>
              <a:off x="1028700" y="2341436"/>
              <a:ext cx="2548255" cy="1945854"/>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3EA3DADF-43C0-8343-898D-55BC5D8981D2}"/>
                </a:ext>
              </a:extLst>
            </p:cNvPr>
            <p:cNvGrpSpPr/>
            <p:nvPr/>
          </p:nvGrpSpPr>
          <p:grpSpPr>
            <a:xfrm>
              <a:off x="1762364" y="2444171"/>
              <a:ext cx="1209728" cy="1563740"/>
              <a:chOff x="1821025" y="2260449"/>
              <a:chExt cx="1296668" cy="1743990"/>
            </a:xfrm>
          </p:grpSpPr>
          <p:pic>
            <p:nvPicPr>
              <p:cNvPr id="22" name="Picture 21">
                <a:extLst>
                  <a:ext uri="{FF2B5EF4-FFF2-40B4-BE49-F238E27FC236}">
                    <a16:creationId xmlns:a16="http://schemas.microsoft.com/office/drawing/2014/main" id="{385B7EEA-778C-0B41-B222-43DA92361276}"/>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0" r="100000">
                            <a14:foregroundMark x1="37949" y1="42063" x2="37949" y2="42063"/>
                            <a14:foregroundMark x1="62906" y1="41746" x2="62906" y2="41746"/>
                            <a14:foregroundMark x1="66325" y1="42381" x2="66325" y2="42381"/>
                            <a14:foregroundMark x1="65128" y1="39048" x2="65128" y2="39048"/>
                            <a14:foregroundMark x1="65470" y1="38730" x2="65470" y2="38730"/>
                            <a14:foregroundMark x1="38974" y1="45556" x2="38974" y2="45556"/>
                            <a14:foregroundMark x1="38632" y1="37619" x2="38632" y2="37619"/>
                            <a14:foregroundMark x1="66667" y1="40635" x2="66667" y2="40635"/>
                          </a14:backgroundRemoval>
                        </a14:imgEffect>
                      </a14:imgLayer>
                    </a14:imgProps>
                  </a:ext>
                  <a:ext uri="{28A0092B-C50C-407E-A947-70E740481C1C}">
                    <a14:useLocalDpi xmlns:a14="http://schemas.microsoft.com/office/drawing/2010/main"/>
                  </a:ext>
                </a:extLst>
              </a:blip>
              <a:srcRect/>
              <a:stretch/>
            </p:blipFill>
            <p:spPr>
              <a:xfrm>
                <a:off x="1821025" y="2260449"/>
                <a:ext cx="1296668" cy="1396033"/>
              </a:xfrm>
              <a:prstGeom prst="rect">
                <a:avLst/>
              </a:prstGeom>
            </p:spPr>
          </p:pic>
          <p:pic>
            <p:nvPicPr>
              <p:cNvPr id="23" name="Picture 22">
                <a:extLst>
                  <a:ext uri="{FF2B5EF4-FFF2-40B4-BE49-F238E27FC236}">
                    <a16:creationId xmlns:a16="http://schemas.microsoft.com/office/drawing/2014/main" id="{30F100E9-5ABD-764D-8AF7-954FD934F515}"/>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9778" b="89778" l="0" r="100000">
                            <a14:foregroundMark x1="26222" y1="55556" x2="26222" y2="55556"/>
                            <a14:foregroundMark x1="35111" y1="52000" x2="35111" y2="52000"/>
                            <a14:foregroundMark x1="26667" y1="40889" x2="26667" y2="40889"/>
                            <a14:foregroundMark x1="47111" y1="45778" x2="47111" y2="45778"/>
                            <a14:foregroundMark x1="65333" y1="53333" x2="65333" y2="53333"/>
                            <a14:foregroundMark x1="81778" y1="49778" x2="81778" y2="49778"/>
                          </a14:backgroundRemoval>
                        </a14:imgEffect>
                      </a14:imgLayer>
                    </a14:imgProps>
                  </a:ext>
                  <a:ext uri="{28A0092B-C50C-407E-A947-70E740481C1C}">
                    <a14:useLocalDpi xmlns:a14="http://schemas.microsoft.com/office/drawing/2010/main"/>
                  </a:ext>
                </a:extLst>
              </a:blip>
              <a:srcRect t="22163" b="27823"/>
              <a:stretch/>
            </p:blipFill>
            <p:spPr>
              <a:xfrm>
                <a:off x="1821025" y="3355923"/>
                <a:ext cx="1296668" cy="648516"/>
              </a:xfrm>
              <a:prstGeom prst="rect">
                <a:avLst/>
              </a:prstGeom>
            </p:spPr>
          </p:pic>
        </p:grpSp>
      </p:grpSp>
    </p:spTree>
    <p:extLst>
      <p:ext uri="{BB962C8B-B14F-4D97-AF65-F5344CB8AC3E}">
        <p14:creationId xmlns:p14="http://schemas.microsoft.com/office/powerpoint/2010/main" val="1612521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p:txBody>
          <a:bodyPr/>
          <a:lstStyle/>
          <a:p>
            <a:r>
              <a:rPr lang="en-US" dirty="0"/>
              <a:t>HOMEWORK</a:t>
            </a:r>
          </a:p>
        </p:txBody>
      </p:sp>
      <p:sp>
        <p:nvSpPr>
          <p:cNvPr id="9" name="Rectangle 8">
            <a:extLst>
              <a:ext uri="{FF2B5EF4-FFF2-40B4-BE49-F238E27FC236}">
                <a16:creationId xmlns:a16="http://schemas.microsoft.com/office/drawing/2014/main" id="{8FA65DA9-FAE9-684E-8DA7-DB09449CFFC0}"/>
              </a:ext>
            </a:extLst>
          </p:cNvPr>
          <p:cNvSpPr/>
          <p:nvPr/>
        </p:nvSpPr>
        <p:spPr>
          <a:xfrm>
            <a:off x="838200" y="149584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Project</a:t>
            </a:r>
          </a:p>
        </p:txBody>
      </p:sp>
      <p:sp>
        <p:nvSpPr>
          <p:cNvPr id="7" name="Content Placeholder 4">
            <a:extLst>
              <a:ext uri="{FF2B5EF4-FFF2-40B4-BE49-F238E27FC236}">
                <a16:creationId xmlns:a16="http://schemas.microsoft.com/office/drawing/2014/main" id="{477C9CCF-15DB-4D42-AE71-858638FE6CA5}"/>
              </a:ext>
            </a:extLst>
          </p:cNvPr>
          <p:cNvSpPr>
            <a:spLocks noGrp="1"/>
          </p:cNvSpPr>
          <p:nvPr>
            <p:ph sz="half" idx="1"/>
          </p:nvPr>
        </p:nvSpPr>
        <p:spPr>
          <a:xfrm>
            <a:off x="5889976" y="2444171"/>
            <a:ext cx="5259557" cy="3954463"/>
          </a:xfrm>
        </p:spPr>
        <p:txBody>
          <a:bodyPr>
            <a:normAutofit/>
          </a:bodyPr>
          <a:lstStyle/>
          <a:p>
            <a:r>
              <a:rPr lang="en-US" dirty="0"/>
              <a:t>Step 3A: Create a personal project on GitHub</a:t>
            </a:r>
          </a:p>
          <a:p>
            <a:pPr marL="457200" lvl="1" indent="0">
              <a:buNone/>
            </a:pPr>
            <a:r>
              <a:rPr lang="en-US" sz="1800" dirty="0"/>
              <a:t>Name</a:t>
            </a:r>
          </a:p>
          <a:p>
            <a:pPr marL="457200" lvl="1" indent="0">
              <a:buNone/>
            </a:pPr>
            <a:r>
              <a:rPr lang="en-US" sz="1800" dirty="0"/>
              <a:t>Description</a:t>
            </a:r>
          </a:p>
          <a:p>
            <a:pPr marL="457200" lvl="1" indent="0">
              <a:buNone/>
            </a:pPr>
            <a:r>
              <a:rPr lang="en-US" sz="1800" dirty="0"/>
              <a:t>Visibility (set to Public)</a:t>
            </a:r>
          </a:p>
          <a:p>
            <a:pPr marL="457200" lvl="1" indent="0">
              <a:buNone/>
            </a:pPr>
            <a:r>
              <a:rPr lang="en-US" sz="1800" dirty="0"/>
              <a:t>Initialize with ReadMe (set to yes)</a:t>
            </a:r>
          </a:p>
          <a:p>
            <a:r>
              <a:rPr lang="en-US" dirty="0"/>
              <a:t>Step 3B: Clone project to the server</a:t>
            </a:r>
          </a:p>
          <a:p>
            <a:pPr marL="457200" lvl="1" indent="0">
              <a:buNone/>
            </a:pPr>
            <a:r>
              <a:rPr lang="en-US" sz="1800" dirty="0">
                <a:latin typeface="Courier" pitchFamily="2" charset="0"/>
              </a:rPr>
              <a:t>git clone https://DevikaNair90@github.com/ DevikaNair90/613-DCUnited</a:t>
            </a:r>
            <a:endParaRPr lang="en-US" sz="1800" dirty="0"/>
          </a:p>
          <a:p>
            <a:pPr marL="0" indent="0">
              <a:buNone/>
            </a:pPr>
            <a:endParaRPr lang="en-US" dirty="0"/>
          </a:p>
        </p:txBody>
      </p:sp>
      <p:grpSp>
        <p:nvGrpSpPr>
          <p:cNvPr id="18" name="Group 17">
            <a:extLst>
              <a:ext uri="{FF2B5EF4-FFF2-40B4-BE49-F238E27FC236}">
                <a16:creationId xmlns:a16="http://schemas.microsoft.com/office/drawing/2014/main" id="{7F9E7420-9CDB-A344-B5EC-43E3BF622808}"/>
              </a:ext>
            </a:extLst>
          </p:cNvPr>
          <p:cNvGrpSpPr/>
          <p:nvPr/>
        </p:nvGrpSpPr>
        <p:grpSpPr>
          <a:xfrm>
            <a:off x="838200" y="2212428"/>
            <a:ext cx="2548255" cy="1945854"/>
            <a:chOff x="1028700" y="2341436"/>
            <a:chExt cx="2548255" cy="1945854"/>
          </a:xfrm>
        </p:grpSpPr>
        <p:sp>
          <p:nvSpPr>
            <p:cNvPr id="6" name="Cloud 5">
              <a:extLst>
                <a:ext uri="{FF2B5EF4-FFF2-40B4-BE49-F238E27FC236}">
                  <a16:creationId xmlns:a16="http://schemas.microsoft.com/office/drawing/2014/main" id="{CB8F2995-29F1-0A4D-BC23-D17C107C0D67}"/>
                </a:ext>
              </a:extLst>
            </p:cNvPr>
            <p:cNvSpPr/>
            <p:nvPr/>
          </p:nvSpPr>
          <p:spPr>
            <a:xfrm>
              <a:off x="1028700" y="2341436"/>
              <a:ext cx="2548255" cy="1945854"/>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B1A77A4A-10D9-C54C-BE17-796F280D2B4D}"/>
                </a:ext>
              </a:extLst>
            </p:cNvPr>
            <p:cNvGrpSpPr/>
            <p:nvPr/>
          </p:nvGrpSpPr>
          <p:grpSpPr>
            <a:xfrm>
              <a:off x="1762364" y="2444171"/>
              <a:ext cx="1209728" cy="1563740"/>
              <a:chOff x="1821025" y="2260449"/>
              <a:chExt cx="1296668" cy="1743990"/>
            </a:xfrm>
          </p:grpSpPr>
          <p:pic>
            <p:nvPicPr>
              <p:cNvPr id="11" name="Picture 10">
                <a:extLst>
                  <a:ext uri="{FF2B5EF4-FFF2-40B4-BE49-F238E27FC236}">
                    <a16:creationId xmlns:a16="http://schemas.microsoft.com/office/drawing/2014/main" id="{BC4DAB2A-C3E2-074C-8884-AE81EA57E67A}"/>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0" r="100000">
                            <a14:foregroundMark x1="37949" y1="42063" x2="37949" y2="42063"/>
                            <a14:foregroundMark x1="62906" y1="41746" x2="62906" y2="41746"/>
                            <a14:foregroundMark x1="66325" y1="42381" x2="66325" y2="42381"/>
                            <a14:foregroundMark x1="65128" y1="39048" x2="65128" y2="39048"/>
                            <a14:foregroundMark x1="65470" y1="38730" x2="65470" y2="38730"/>
                            <a14:foregroundMark x1="38974" y1="45556" x2="38974" y2="45556"/>
                            <a14:foregroundMark x1="38632" y1="37619" x2="38632" y2="37619"/>
                            <a14:foregroundMark x1="66667" y1="40635" x2="66667" y2="40635"/>
                          </a14:backgroundRemoval>
                        </a14:imgEffect>
                      </a14:imgLayer>
                    </a14:imgProps>
                  </a:ext>
                  <a:ext uri="{28A0092B-C50C-407E-A947-70E740481C1C}">
                    <a14:useLocalDpi xmlns:a14="http://schemas.microsoft.com/office/drawing/2010/main"/>
                  </a:ext>
                </a:extLst>
              </a:blip>
              <a:srcRect/>
              <a:stretch/>
            </p:blipFill>
            <p:spPr>
              <a:xfrm>
                <a:off x="1821025" y="2260449"/>
                <a:ext cx="1296668" cy="1396033"/>
              </a:xfrm>
              <a:prstGeom prst="rect">
                <a:avLst/>
              </a:prstGeom>
            </p:spPr>
          </p:pic>
          <p:pic>
            <p:nvPicPr>
              <p:cNvPr id="12" name="Picture 11">
                <a:extLst>
                  <a:ext uri="{FF2B5EF4-FFF2-40B4-BE49-F238E27FC236}">
                    <a16:creationId xmlns:a16="http://schemas.microsoft.com/office/drawing/2014/main" id="{02F71B11-0613-1349-A20D-79CC6FAD287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9778" b="89778" l="0" r="100000">
                            <a14:foregroundMark x1="26222" y1="55556" x2="26222" y2="55556"/>
                            <a14:foregroundMark x1="35111" y1="52000" x2="35111" y2="52000"/>
                            <a14:foregroundMark x1="26667" y1="40889" x2="26667" y2="40889"/>
                            <a14:foregroundMark x1="47111" y1="45778" x2="47111" y2="45778"/>
                            <a14:foregroundMark x1="65333" y1="53333" x2="65333" y2="53333"/>
                            <a14:foregroundMark x1="81778" y1="49778" x2="81778" y2="49778"/>
                          </a14:backgroundRemoval>
                        </a14:imgEffect>
                      </a14:imgLayer>
                    </a14:imgProps>
                  </a:ext>
                  <a:ext uri="{28A0092B-C50C-407E-A947-70E740481C1C}">
                    <a14:useLocalDpi xmlns:a14="http://schemas.microsoft.com/office/drawing/2010/main"/>
                  </a:ext>
                </a:extLst>
              </a:blip>
              <a:srcRect t="22163" b="27823"/>
              <a:stretch/>
            </p:blipFill>
            <p:spPr>
              <a:xfrm>
                <a:off x="1821025" y="3355923"/>
                <a:ext cx="1296668" cy="648516"/>
              </a:xfrm>
              <a:prstGeom prst="rect">
                <a:avLst/>
              </a:prstGeom>
            </p:spPr>
          </p:pic>
        </p:grpSp>
      </p:grpSp>
      <p:grpSp>
        <p:nvGrpSpPr>
          <p:cNvPr id="20" name="Group 19">
            <a:extLst>
              <a:ext uri="{FF2B5EF4-FFF2-40B4-BE49-F238E27FC236}">
                <a16:creationId xmlns:a16="http://schemas.microsoft.com/office/drawing/2014/main" id="{C6A28A78-CDE5-C24C-89EC-419911496CD3}"/>
              </a:ext>
            </a:extLst>
          </p:cNvPr>
          <p:cNvGrpSpPr/>
          <p:nvPr/>
        </p:nvGrpSpPr>
        <p:grpSpPr>
          <a:xfrm>
            <a:off x="3433004" y="2624306"/>
            <a:ext cx="2456972" cy="1086815"/>
            <a:chOff x="3542383" y="2706851"/>
            <a:chExt cx="2456972" cy="1086815"/>
          </a:xfrm>
        </p:grpSpPr>
        <p:sp>
          <p:nvSpPr>
            <p:cNvPr id="5" name="TextBox 4">
              <a:extLst>
                <a:ext uri="{FF2B5EF4-FFF2-40B4-BE49-F238E27FC236}">
                  <a16:creationId xmlns:a16="http://schemas.microsoft.com/office/drawing/2014/main" id="{CD49DC42-C2FB-6D42-A5A5-2B2670665B71}"/>
                </a:ext>
              </a:extLst>
            </p:cNvPr>
            <p:cNvSpPr txBox="1"/>
            <p:nvPr/>
          </p:nvSpPr>
          <p:spPr>
            <a:xfrm>
              <a:off x="3811872" y="2706851"/>
              <a:ext cx="2187483" cy="1077218"/>
            </a:xfrm>
            <a:prstGeom prst="rect">
              <a:avLst/>
            </a:prstGeom>
            <a:noFill/>
          </p:spPr>
          <p:txBody>
            <a:bodyPr wrap="square" rtlCol="0">
              <a:spAutoFit/>
            </a:bodyPr>
            <a:lstStyle/>
            <a:p>
              <a:r>
                <a:rPr lang="en-US" sz="1600" i="1" dirty="0"/>
                <a:t>Devika Project 1</a:t>
              </a:r>
            </a:p>
            <a:p>
              <a:r>
                <a:rPr lang="en-US" sz="1600" i="1" dirty="0"/>
                <a:t>Recipe Dashboard</a:t>
              </a:r>
            </a:p>
            <a:p>
              <a:r>
                <a:rPr lang="en-US" sz="1600" i="1" dirty="0"/>
                <a:t>School Assignment</a:t>
              </a:r>
            </a:p>
            <a:p>
              <a:r>
                <a:rPr lang="en-US" sz="1600" b="1" i="1" dirty="0"/>
                <a:t>New Project</a:t>
              </a:r>
            </a:p>
          </p:txBody>
        </p:sp>
        <p:sp>
          <p:nvSpPr>
            <p:cNvPr id="14" name="TextBox 13">
              <a:extLst>
                <a:ext uri="{FF2B5EF4-FFF2-40B4-BE49-F238E27FC236}">
                  <a16:creationId xmlns:a16="http://schemas.microsoft.com/office/drawing/2014/main" id="{B8583B32-34A9-A64A-8FE0-7E25377C15FF}"/>
                </a:ext>
              </a:extLst>
            </p:cNvPr>
            <p:cNvSpPr txBox="1"/>
            <p:nvPr/>
          </p:nvSpPr>
          <p:spPr>
            <a:xfrm>
              <a:off x="3542383" y="3424334"/>
              <a:ext cx="345688" cy="369332"/>
            </a:xfrm>
            <a:prstGeom prst="rect">
              <a:avLst/>
            </a:prstGeom>
            <a:noFill/>
          </p:spPr>
          <p:txBody>
            <a:bodyPr wrap="square" rtlCol="0">
              <a:spAutoFit/>
            </a:bodyPr>
            <a:lstStyle/>
            <a:p>
              <a:r>
                <a:rPr lang="en-US" dirty="0">
                  <a:solidFill>
                    <a:schemeClr val="accent4"/>
                  </a:solidFill>
                </a:rPr>
                <a:t>＊</a:t>
              </a:r>
            </a:p>
          </p:txBody>
        </p:sp>
      </p:grpSp>
      <p:grpSp>
        <p:nvGrpSpPr>
          <p:cNvPr id="19" name="Group 18">
            <a:extLst>
              <a:ext uri="{FF2B5EF4-FFF2-40B4-BE49-F238E27FC236}">
                <a16:creationId xmlns:a16="http://schemas.microsoft.com/office/drawing/2014/main" id="{32A929C6-09A2-A24E-8E26-BD51B0C2E381}"/>
              </a:ext>
            </a:extLst>
          </p:cNvPr>
          <p:cNvGrpSpPr/>
          <p:nvPr/>
        </p:nvGrpSpPr>
        <p:grpSpPr>
          <a:xfrm>
            <a:off x="1318094" y="5063006"/>
            <a:ext cx="1588459" cy="1588459"/>
            <a:chOff x="1467867" y="4687820"/>
            <a:chExt cx="1588459" cy="1588459"/>
          </a:xfrm>
        </p:grpSpPr>
        <p:pic>
          <p:nvPicPr>
            <p:cNvPr id="16" name="Picture 15">
              <a:extLst>
                <a:ext uri="{FF2B5EF4-FFF2-40B4-BE49-F238E27FC236}">
                  <a16:creationId xmlns:a16="http://schemas.microsoft.com/office/drawing/2014/main" id="{5D3F420B-9554-E148-9A7A-F829949B4036}"/>
                </a:ext>
              </a:extLst>
            </p:cNvPr>
            <p:cNvPicPr>
              <a:picLocks noChangeAspect="1"/>
            </p:cNvPicPr>
            <p:nvPr/>
          </p:nvPicPr>
          <p:blipFill>
            <a:blip r:embed="rId7"/>
            <a:stretch>
              <a:fillRect/>
            </a:stretch>
          </p:blipFill>
          <p:spPr>
            <a:xfrm>
              <a:off x="1467867" y="4687820"/>
              <a:ext cx="1588459" cy="1588459"/>
            </a:xfrm>
            <a:prstGeom prst="rect">
              <a:avLst/>
            </a:prstGeom>
          </p:spPr>
        </p:pic>
        <p:pic>
          <p:nvPicPr>
            <p:cNvPr id="17" name="Picture 16">
              <a:extLst>
                <a:ext uri="{FF2B5EF4-FFF2-40B4-BE49-F238E27FC236}">
                  <a16:creationId xmlns:a16="http://schemas.microsoft.com/office/drawing/2014/main" id="{68614ADD-B8A4-9D4B-88BE-909A5FFBDCA1}"/>
                </a:ext>
              </a:extLst>
            </p:cNvPr>
            <p:cNvPicPr>
              <a:picLocks noChangeAspect="1"/>
            </p:cNvPicPr>
            <p:nvPr/>
          </p:nvPicPr>
          <p:blipFill>
            <a:blip r:embed="rId8"/>
            <a:stretch>
              <a:fillRect/>
            </a:stretch>
          </p:blipFill>
          <p:spPr>
            <a:xfrm>
              <a:off x="2001666" y="5101914"/>
              <a:ext cx="520859" cy="520859"/>
            </a:xfrm>
            <a:prstGeom prst="rect">
              <a:avLst/>
            </a:prstGeom>
          </p:spPr>
        </p:pic>
      </p:grpSp>
      <p:sp>
        <p:nvSpPr>
          <p:cNvPr id="22" name="Striped Right Arrow 21">
            <a:extLst>
              <a:ext uri="{FF2B5EF4-FFF2-40B4-BE49-F238E27FC236}">
                <a16:creationId xmlns:a16="http://schemas.microsoft.com/office/drawing/2014/main" id="{22F94ACF-1009-0449-A2AC-40256B1C97CE}"/>
              </a:ext>
            </a:extLst>
          </p:cNvPr>
          <p:cNvSpPr/>
          <p:nvPr/>
        </p:nvSpPr>
        <p:spPr>
          <a:xfrm rot="16200000">
            <a:off x="1756209" y="4464574"/>
            <a:ext cx="712231" cy="484632"/>
          </a:xfrm>
          <a:prstGeom prst="striped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57852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92240-97AF-CB4D-894D-169F3BF48C8C}"/>
              </a:ext>
            </a:extLst>
          </p:cNvPr>
          <p:cNvSpPr>
            <a:spLocks noGrp="1"/>
          </p:cNvSpPr>
          <p:nvPr>
            <p:ph type="title"/>
          </p:nvPr>
        </p:nvSpPr>
        <p:spPr>
          <a:xfrm>
            <a:off x="778346" y="748182"/>
            <a:ext cx="10515600" cy="992387"/>
          </a:xfrm>
        </p:spPr>
        <p:txBody>
          <a:bodyPr>
            <a:noAutofit/>
          </a:bodyPr>
          <a:lstStyle/>
          <a:p>
            <a:r>
              <a:rPr lang="en-US" sz="6000" dirty="0"/>
              <a:t>Just remember – BWPM</a:t>
            </a:r>
          </a:p>
        </p:txBody>
      </p:sp>
      <p:graphicFrame>
        <p:nvGraphicFramePr>
          <p:cNvPr id="3" name="Diagram 2">
            <a:extLst>
              <a:ext uri="{FF2B5EF4-FFF2-40B4-BE49-F238E27FC236}">
                <a16:creationId xmlns:a16="http://schemas.microsoft.com/office/drawing/2014/main" id="{6136DB35-7E2F-E346-8CB4-AF986374F112}"/>
              </a:ext>
            </a:extLst>
          </p:cNvPr>
          <p:cNvGraphicFramePr/>
          <p:nvPr>
            <p:extLst>
              <p:ext uri="{D42A27DB-BD31-4B8C-83A1-F6EECF244321}">
                <p14:modId xmlns:p14="http://schemas.microsoft.com/office/powerpoint/2010/main" val="2164095547"/>
              </p:ext>
            </p:extLst>
          </p:nvPr>
        </p:nvGraphicFramePr>
        <p:xfrm>
          <a:off x="1991530" y="2807368"/>
          <a:ext cx="5564302" cy="32427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Diagram 3">
            <a:extLst>
              <a:ext uri="{FF2B5EF4-FFF2-40B4-BE49-F238E27FC236}">
                <a16:creationId xmlns:a16="http://schemas.microsoft.com/office/drawing/2014/main" id="{A997E66B-4EB2-6E4D-ACCE-FCD418609347}"/>
              </a:ext>
            </a:extLst>
          </p:cNvPr>
          <p:cNvGraphicFramePr/>
          <p:nvPr/>
        </p:nvGraphicFramePr>
        <p:xfrm>
          <a:off x="868582" y="1652337"/>
          <a:ext cx="10850175" cy="97054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6" name="Rectangle 5">
            <a:extLst>
              <a:ext uri="{FF2B5EF4-FFF2-40B4-BE49-F238E27FC236}">
                <a16:creationId xmlns:a16="http://schemas.microsoft.com/office/drawing/2014/main" id="{878F9E65-4060-044C-9D05-7143F16F73A4}"/>
              </a:ext>
            </a:extLst>
          </p:cNvPr>
          <p:cNvSpPr/>
          <p:nvPr/>
        </p:nvSpPr>
        <p:spPr>
          <a:xfrm>
            <a:off x="10160000" y="3865695"/>
            <a:ext cx="1133946" cy="1200329"/>
          </a:xfrm>
          <a:prstGeom prst="rect">
            <a:avLst/>
          </a:prstGeom>
        </p:spPr>
        <p:txBody>
          <a:bodyPr wrap="square">
            <a:spAutoFit/>
          </a:bodyPr>
          <a:lstStyle/>
          <a:p>
            <a:pPr algn="ctr"/>
            <a:r>
              <a:rPr lang="en-US" b="1" dirty="0"/>
              <a:t>Bran</a:t>
            </a:r>
          </a:p>
          <a:p>
            <a:pPr algn="ctr"/>
            <a:r>
              <a:rPr lang="en-US" b="1" dirty="0"/>
              <a:t>Writes</a:t>
            </a:r>
          </a:p>
          <a:p>
            <a:pPr algn="ctr"/>
            <a:r>
              <a:rPr lang="en-US" b="1" dirty="0"/>
              <a:t>Pushy</a:t>
            </a:r>
          </a:p>
          <a:p>
            <a:pPr algn="ctr"/>
            <a:r>
              <a:rPr lang="en-US" b="1" dirty="0"/>
              <a:t>Memos</a:t>
            </a:r>
            <a:endParaRPr lang="en-US" dirty="0"/>
          </a:p>
        </p:txBody>
      </p:sp>
      <p:pic>
        <p:nvPicPr>
          <p:cNvPr id="12" name="Picture 11">
            <a:extLst>
              <a:ext uri="{FF2B5EF4-FFF2-40B4-BE49-F238E27FC236}">
                <a16:creationId xmlns:a16="http://schemas.microsoft.com/office/drawing/2014/main" id="{B0942D13-F58A-EB4E-BEE4-C2FD7580D863}"/>
              </a:ext>
            </a:extLst>
          </p:cNvPr>
          <p:cNvPicPr>
            <a:picLocks noChangeAspect="1"/>
          </p:cNvPicPr>
          <p:nvPr/>
        </p:nvPicPr>
        <p:blipFill>
          <a:blip r:embed="rId13"/>
          <a:stretch>
            <a:fillRect/>
          </a:stretch>
        </p:blipFill>
        <p:spPr>
          <a:xfrm>
            <a:off x="8663067" y="4636162"/>
            <a:ext cx="1496933" cy="672849"/>
          </a:xfrm>
          <a:prstGeom prst="rect">
            <a:avLst/>
          </a:prstGeom>
        </p:spPr>
      </p:pic>
      <p:pic>
        <p:nvPicPr>
          <p:cNvPr id="14" name="Picture 13">
            <a:extLst>
              <a:ext uri="{FF2B5EF4-FFF2-40B4-BE49-F238E27FC236}">
                <a16:creationId xmlns:a16="http://schemas.microsoft.com/office/drawing/2014/main" id="{E86B8A65-5700-034B-8B1F-4F24BCEC77E8}"/>
              </a:ext>
            </a:extLst>
          </p:cNvPr>
          <p:cNvPicPr>
            <a:picLocks noChangeAspect="1"/>
          </p:cNvPicPr>
          <p:nvPr/>
        </p:nvPicPr>
        <p:blipFill>
          <a:blip r:embed="rId14"/>
          <a:stretch>
            <a:fillRect/>
          </a:stretch>
        </p:blipFill>
        <p:spPr>
          <a:xfrm>
            <a:off x="8662659" y="3645568"/>
            <a:ext cx="1495196" cy="996797"/>
          </a:xfrm>
          <a:prstGeom prst="rect">
            <a:avLst/>
          </a:prstGeom>
        </p:spPr>
      </p:pic>
    </p:spTree>
    <p:extLst>
      <p:ext uri="{BB962C8B-B14F-4D97-AF65-F5344CB8AC3E}">
        <p14:creationId xmlns:p14="http://schemas.microsoft.com/office/powerpoint/2010/main" val="9960920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How does git work? </a:t>
            </a:r>
          </a:p>
        </p:txBody>
      </p:sp>
      <p:sp>
        <p:nvSpPr>
          <p:cNvPr id="7" name="Rectangle 6">
            <a:extLst>
              <a:ext uri="{FF2B5EF4-FFF2-40B4-BE49-F238E27FC236}">
                <a16:creationId xmlns:a16="http://schemas.microsoft.com/office/drawing/2014/main" id="{EF4093AD-8C30-4F49-AFE1-EECCD87EDF70}"/>
              </a:ext>
            </a:extLst>
          </p:cNvPr>
          <p:cNvSpPr/>
          <p:nvPr/>
        </p:nvSpPr>
        <p:spPr>
          <a:xfrm>
            <a:off x="1171900" y="2457451"/>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 Write your code</a:t>
            </a:r>
          </a:p>
        </p:txBody>
      </p:sp>
      <p:sp>
        <p:nvSpPr>
          <p:cNvPr id="6" name="Rectangle 5">
            <a:extLst>
              <a:ext uri="{FF2B5EF4-FFF2-40B4-BE49-F238E27FC236}">
                <a16:creationId xmlns:a16="http://schemas.microsoft.com/office/drawing/2014/main" id="{FA0448D3-FB11-C14B-A789-FE2361A6A537}"/>
              </a:ext>
            </a:extLst>
          </p:cNvPr>
          <p:cNvSpPr/>
          <p:nvPr/>
        </p:nvSpPr>
        <p:spPr>
          <a:xfrm>
            <a:off x="1171900" y="3224214"/>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 Stage your code</a:t>
            </a:r>
          </a:p>
        </p:txBody>
      </p:sp>
      <p:sp>
        <p:nvSpPr>
          <p:cNvPr id="10" name="Rectangle 9">
            <a:extLst>
              <a:ext uri="{FF2B5EF4-FFF2-40B4-BE49-F238E27FC236}">
                <a16:creationId xmlns:a16="http://schemas.microsoft.com/office/drawing/2014/main" id="{1E5FDEC7-8FB6-4D4F-9E50-E41AF73D4340}"/>
              </a:ext>
            </a:extLst>
          </p:cNvPr>
          <p:cNvSpPr/>
          <p:nvPr/>
        </p:nvSpPr>
        <p:spPr>
          <a:xfrm>
            <a:off x="1171900" y="3990977"/>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 Commit your code</a:t>
            </a:r>
          </a:p>
        </p:txBody>
      </p:sp>
      <p:sp>
        <p:nvSpPr>
          <p:cNvPr id="11" name="Rectangle 10">
            <a:extLst>
              <a:ext uri="{FF2B5EF4-FFF2-40B4-BE49-F238E27FC236}">
                <a16:creationId xmlns:a16="http://schemas.microsoft.com/office/drawing/2014/main" id="{62CF577A-EACF-254D-917F-176B6518A9D4}"/>
              </a:ext>
            </a:extLst>
          </p:cNvPr>
          <p:cNvSpPr/>
          <p:nvPr/>
        </p:nvSpPr>
        <p:spPr>
          <a:xfrm>
            <a:off x="1171900" y="4757581"/>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 Push your code</a:t>
            </a:r>
          </a:p>
        </p:txBody>
      </p:sp>
      <p:sp>
        <p:nvSpPr>
          <p:cNvPr id="12" name="Rectangle 11">
            <a:extLst>
              <a:ext uri="{FF2B5EF4-FFF2-40B4-BE49-F238E27FC236}">
                <a16:creationId xmlns:a16="http://schemas.microsoft.com/office/drawing/2014/main" id="{310B3C4D-BFD7-3E46-85D0-2292E7E2CE85}"/>
              </a:ext>
            </a:extLst>
          </p:cNvPr>
          <p:cNvSpPr/>
          <p:nvPr/>
        </p:nvSpPr>
        <p:spPr>
          <a:xfrm>
            <a:off x="1171900" y="5524185"/>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5. Merge your code</a:t>
            </a:r>
          </a:p>
        </p:txBody>
      </p:sp>
      <p:sp>
        <p:nvSpPr>
          <p:cNvPr id="8" name="Rectangle 7">
            <a:extLst>
              <a:ext uri="{FF2B5EF4-FFF2-40B4-BE49-F238E27FC236}">
                <a16:creationId xmlns:a16="http://schemas.microsoft.com/office/drawing/2014/main" id="{9996428B-2417-D843-B1EE-C7B1F7B51218}"/>
              </a:ext>
            </a:extLst>
          </p:cNvPr>
          <p:cNvSpPr/>
          <p:nvPr/>
        </p:nvSpPr>
        <p:spPr>
          <a:xfrm>
            <a:off x="1171900" y="1690688"/>
            <a:ext cx="9906000" cy="558800"/>
          </a:xfrm>
          <a:prstGeom prst="rect">
            <a:avLst/>
          </a:prstGeom>
          <a:solidFill>
            <a:srgbClr val="FFA0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Workflow</a:t>
            </a:r>
          </a:p>
        </p:txBody>
      </p:sp>
    </p:spTree>
    <p:extLst>
      <p:ext uri="{BB962C8B-B14F-4D97-AF65-F5344CB8AC3E}">
        <p14:creationId xmlns:p14="http://schemas.microsoft.com/office/powerpoint/2010/main" val="7618094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FAF0586-93C3-DB46-BFE9-A0D4C2FB863D}"/>
              </a:ext>
            </a:extLst>
          </p:cNvPr>
          <p:cNvPicPr>
            <a:picLocks noChangeAspect="1"/>
          </p:cNvPicPr>
          <p:nvPr/>
        </p:nvPicPr>
        <p:blipFill>
          <a:blip r:embed="rId3"/>
          <a:stretch>
            <a:fillRect/>
          </a:stretch>
        </p:blipFill>
        <p:spPr>
          <a:xfrm>
            <a:off x="3449030" y="1442772"/>
            <a:ext cx="5725113" cy="3735812"/>
          </a:xfrm>
          <a:prstGeom prst="rect">
            <a:avLst/>
          </a:prstGeom>
          <a:ln>
            <a:noFill/>
          </a:ln>
          <a:effectLst>
            <a:outerShdw blurRad="292100" dist="139700" dir="2700000" algn="tl" rotWithShape="0">
              <a:srgbClr val="333333">
                <a:alpha val="65000"/>
              </a:srgbClr>
            </a:outerShdw>
          </a:effectLst>
        </p:spPr>
      </p:pic>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How does git work? </a:t>
            </a:r>
          </a:p>
        </p:txBody>
      </p:sp>
      <p:sp>
        <p:nvSpPr>
          <p:cNvPr id="7" name="Rectangle 6">
            <a:extLst>
              <a:ext uri="{FF2B5EF4-FFF2-40B4-BE49-F238E27FC236}">
                <a16:creationId xmlns:a16="http://schemas.microsoft.com/office/drawing/2014/main" id="{EF4093AD-8C30-4F49-AFE1-EECCD87EDF70}"/>
              </a:ext>
            </a:extLst>
          </p:cNvPr>
          <p:cNvSpPr/>
          <p:nvPr/>
        </p:nvSpPr>
        <p:spPr>
          <a:xfrm>
            <a:off x="1249680" y="546608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 Write your code</a:t>
            </a:r>
          </a:p>
        </p:txBody>
      </p:sp>
      <p:sp>
        <p:nvSpPr>
          <p:cNvPr id="8" name="Bent Arrow 7">
            <a:extLst>
              <a:ext uri="{FF2B5EF4-FFF2-40B4-BE49-F238E27FC236}">
                <a16:creationId xmlns:a16="http://schemas.microsoft.com/office/drawing/2014/main" id="{09A64331-0DED-F244-BECC-D07C283DE0F0}"/>
              </a:ext>
            </a:extLst>
          </p:cNvPr>
          <p:cNvSpPr/>
          <p:nvPr/>
        </p:nvSpPr>
        <p:spPr>
          <a:xfrm>
            <a:off x="2905760" y="2407920"/>
            <a:ext cx="666836" cy="3058160"/>
          </a:xfrm>
          <a:prstGeom prst="bentArrow">
            <a:avLst>
              <a:gd name="adj1" fmla="val 25000"/>
              <a:gd name="adj2" fmla="val 25000"/>
              <a:gd name="adj3" fmla="val 25000"/>
              <a:gd name="adj4" fmla="val 75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6138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a:xfrm>
            <a:off x="838200" y="365125"/>
            <a:ext cx="9906000" cy="1325563"/>
          </a:xfrm>
        </p:spPr>
        <p:txBody>
          <a:bodyPr/>
          <a:lstStyle/>
          <a:p>
            <a:pPr algn="ctr"/>
            <a:r>
              <a:rPr lang="en-US" dirty="0"/>
              <a:t>Git Agenda</a:t>
            </a:r>
          </a:p>
        </p:txBody>
      </p:sp>
      <p:sp>
        <p:nvSpPr>
          <p:cNvPr id="9" name="Rectangle 8">
            <a:extLst>
              <a:ext uri="{FF2B5EF4-FFF2-40B4-BE49-F238E27FC236}">
                <a16:creationId xmlns:a16="http://schemas.microsoft.com/office/drawing/2014/main" id="{8FA65DA9-FAE9-684E-8DA7-DB09449CFFC0}"/>
              </a:ext>
            </a:extLst>
          </p:cNvPr>
          <p:cNvSpPr/>
          <p:nvPr/>
        </p:nvSpPr>
        <p:spPr>
          <a:xfrm>
            <a:off x="907357" y="3327387"/>
            <a:ext cx="9906000" cy="558800"/>
          </a:xfrm>
          <a:prstGeom prst="rect">
            <a:avLst/>
          </a:prstGeom>
          <a:solidFill>
            <a:srgbClr val="FFA0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Workflow</a:t>
            </a:r>
          </a:p>
        </p:txBody>
      </p:sp>
      <p:sp>
        <p:nvSpPr>
          <p:cNvPr id="11" name="Rectangle 10">
            <a:extLst>
              <a:ext uri="{FF2B5EF4-FFF2-40B4-BE49-F238E27FC236}">
                <a16:creationId xmlns:a16="http://schemas.microsoft.com/office/drawing/2014/main" id="{403A85DA-1A2A-1249-9AEB-CE26E18A5A88}"/>
              </a:ext>
            </a:extLst>
          </p:cNvPr>
          <p:cNvSpPr/>
          <p:nvPr/>
        </p:nvSpPr>
        <p:spPr>
          <a:xfrm>
            <a:off x="907357" y="4094150"/>
            <a:ext cx="9906000" cy="558800"/>
          </a:xfrm>
          <a:prstGeom prst="rect">
            <a:avLst/>
          </a:prstGeom>
          <a:solidFill>
            <a:srgbClr val="FFA0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Collaboration</a:t>
            </a:r>
          </a:p>
        </p:txBody>
      </p:sp>
      <p:sp>
        <p:nvSpPr>
          <p:cNvPr id="12" name="Rectangle 11">
            <a:extLst>
              <a:ext uri="{FF2B5EF4-FFF2-40B4-BE49-F238E27FC236}">
                <a16:creationId xmlns:a16="http://schemas.microsoft.com/office/drawing/2014/main" id="{59F08868-E84D-BC41-9A5F-85BE0D9D8684}"/>
              </a:ext>
            </a:extLst>
          </p:cNvPr>
          <p:cNvSpPr/>
          <p:nvPr/>
        </p:nvSpPr>
        <p:spPr>
          <a:xfrm>
            <a:off x="907357" y="1793861"/>
            <a:ext cx="9906000" cy="558800"/>
          </a:xfrm>
          <a:prstGeom prst="rect">
            <a:avLst/>
          </a:prstGeom>
          <a:solidFill>
            <a:srgbClr val="FFA0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Background</a:t>
            </a:r>
          </a:p>
        </p:txBody>
      </p:sp>
      <p:sp>
        <p:nvSpPr>
          <p:cNvPr id="13" name="Rectangle 12">
            <a:extLst>
              <a:ext uri="{FF2B5EF4-FFF2-40B4-BE49-F238E27FC236}">
                <a16:creationId xmlns:a16="http://schemas.microsoft.com/office/drawing/2014/main" id="{44AE1DA4-AD7D-D245-9263-61FF540A216F}"/>
              </a:ext>
            </a:extLst>
          </p:cNvPr>
          <p:cNvSpPr/>
          <p:nvPr/>
        </p:nvSpPr>
        <p:spPr>
          <a:xfrm>
            <a:off x="907357" y="2560624"/>
            <a:ext cx="9906000" cy="558800"/>
          </a:xfrm>
          <a:prstGeom prst="rect">
            <a:avLst/>
          </a:prstGeom>
          <a:solidFill>
            <a:srgbClr val="FFA0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Setup</a:t>
            </a:r>
          </a:p>
        </p:txBody>
      </p:sp>
    </p:spTree>
    <p:extLst>
      <p:ext uri="{BB962C8B-B14F-4D97-AF65-F5344CB8AC3E}">
        <p14:creationId xmlns:p14="http://schemas.microsoft.com/office/powerpoint/2010/main" val="3480302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10B0E0-C17F-C745-813B-DDF283B7424F}"/>
              </a:ext>
            </a:extLst>
          </p:cNvPr>
          <p:cNvPicPr>
            <a:picLocks noChangeAspect="1"/>
          </p:cNvPicPr>
          <p:nvPr/>
        </p:nvPicPr>
        <p:blipFill>
          <a:blip r:embed="rId3"/>
          <a:stretch>
            <a:fillRect/>
          </a:stretch>
        </p:blipFill>
        <p:spPr>
          <a:xfrm>
            <a:off x="2388344" y="1418229"/>
            <a:ext cx="7242303" cy="3932037"/>
          </a:xfrm>
          <a:prstGeom prst="rect">
            <a:avLst/>
          </a:prstGeom>
        </p:spPr>
      </p:pic>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How does git work? </a:t>
            </a:r>
          </a:p>
        </p:txBody>
      </p:sp>
      <p:sp>
        <p:nvSpPr>
          <p:cNvPr id="7" name="Rectangle 6">
            <a:extLst>
              <a:ext uri="{FF2B5EF4-FFF2-40B4-BE49-F238E27FC236}">
                <a16:creationId xmlns:a16="http://schemas.microsoft.com/office/drawing/2014/main" id="{EF4093AD-8C30-4F49-AFE1-EECCD87EDF70}"/>
              </a:ext>
            </a:extLst>
          </p:cNvPr>
          <p:cNvSpPr/>
          <p:nvPr/>
        </p:nvSpPr>
        <p:spPr>
          <a:xfrm>
            <a:off x="1249680" y="546608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 Stage your code</a:t>
            </a:r>
          </a:p>
        </p:txBody>
      </p:sp>
      <p:sp>
        <p:nvSpPr>
          <p:cNvPr id="8" name="Bent Arrow 7">
            <a:extLst>
              <a:ext uri="{FF2B5EF4-FFF2-40B4-BE49-F238E27FC236}">
                <a16:creationId xmlns:a16="http://schemas.microsoft.com/office/drawing/2014/main" id="{09A64331-0DED-F244-BECC-D07C283DE0F0}"/>
              </a:ext>
            </a:extLst>
          </p:cNvPr>
          <p:cNvSpPr/>
          <p:nvPr/>
        </p:nvSpPr>
        <p:spPr>
          <a:xfrm>
            <a:off x="1721508" y="4557394"/>
            <a:ext cx="666836" cy="904240"/>
          </a:xfrm>
          <a:prstGeom prst="bentArrow">
            <a:avLst>
              <a:gd name="adj1" fmla="val 25000"/>
              <a:gd name="adj2" fmla="val 25000"/>
              <a:gd name="adj3" fmla="val 25000"/>
              <a:gd name="adj4" fmla="val 75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ectangle 3">
            <a:extLst>
              <a:ext uri="{FF2B5EF4-FFF2-40B4-BE49-F238E27FC236}">
                <a16:creationId xmlns:a16="http://schemas.microsoft.com/office/drawing/2014/main" id="{42019A0A-EE5A-0944-B4B4-A2D5088EA870}"/>
              </a:ext>
            </a:extLst>
          </p:cNvPr>
          <p:cNvSpPr/>
          <p:nvPr/>
        </p:nvSpPr>
        <p:spPr>
          <a:xfrm>
            <a:off x="2471349" y="1880932"/>
            <a:ext cx="6948696" cy="1617179"/>
          </a:xfrm>
          <a:prstGeom prst="rect">
            <a:avLst/>
          </a:prstGeom>
          <a:solidFill>
            <a:srgbClr val="FFF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3408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B3EDD94-3A07-0544-97BE-4290E96A96E6}"/>
              </a:ext>
            </a:extLst>
          </p:cNvPr>
          <p:cNvPicPr>
            <a:picLocks noChangeAspect="1"/>
          </p:cNvPicPr>
          <p:nvPr/>
        </p:nvPicPr>
        <p:blipFill>
          <a:blip r:embed="rId3"/>
          <a:stretch>
            <a:fillRect/>
          </a:stretch>
        </p:blipFill>
        <p:spPr>
          <a:xfrm>
            <a:off x="2411053" y="1301293"/>
            <a:ext cx="7583481" cy="4122255"/>
          </a:xfrm>
          <a:prstGeom prst="rect">
            <a:avLst/>
          </a:prstGeom>
        </p:spPr>
      </p:pic>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How does git work? </a:t>
            </a:r>
          </a:p>
        </p:txBody>
      </p:sp>
      <p:sp>
        <p:nvSpPr>
          <p:cNvPr id="7" name="Rectangle 6">
            <a:extLst>
              <a:ext uri="{FF2B5EF4-FFF2-40B4-BE49-F238E27FC236}">
                <a16:creationId xmlns:a16="http://schemas.microsoft.com/office/drawing/2014/main" id="{EF4093AD-8C30-4F49-AFE1-EECCD87EDF70}"/>
              </a:ext>
            </a:extLst>
          </p:cNvPr>
          <p:cNvSpPr/>
          <p:nvPr/>
        </p:nvSpPr>
        <p:spPr>
          <a:xfrm>
            <a:off x="1249680" y="546608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 Commit your code</a:t>
            </a:r>
          </a:p>
        </p:txBody>
      </p:sp>
      <p:sp>
        <p:nvSpPr>
          <p:cNvPr id="8" name="Bent Arrow 7">
            <a:extLst>
              <a:ext uri="{FF2B5EF4-FFF2-40B4-BE49-F238E27FC236}">
                <a16:creationId xmlns:a16="http://schemas.microsoft.com/office/drawing/2014/main" id="{09A64331-0DED-F244-BECC-D07C283DE0F0}"/>
              </a:ext>
            </a:extLst>
          </p:cNvPr>
          <p:cNvSpPr/>
          <p:nvPr/>
        </p:nvSpPr>
        <p:spPr>
          <a:xfrm>
            <a:off x="1573619" y="4497572"/>
            <a:ext cx="837433" cy="968507"/>
          </a:xfrm>
          <a:prstGeom prst="bentArrow">
            <a:avLst>
              <a:gd name="adj1" fmla="val 17732"/>
              <a:gd name="adj2" fmla="val 20197"/>
              <a:gd name="adj3" fmla="val 22368"/>
              <a:gd name="adj4" fmla="val 75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ectangle 3">
            <a:extLst>
              <a:ext uri="{FF2B5EF4-FFF2-40B4-BE49-F238E27FC236}">
                <a16:creationId xmlns:a16="http://schemas.microsoft.com/office/drawing/2014/main" id="{42019A0A-EE5A-0944-B4B4-A2D5088EA870}"/>
              </a:ext>
            </a:extLst>
          </p:cNvPr>
          <p:cNvSpPr/>
          <p:nvPr/>
        </p:nvSpPr>
        <p:spPr>
          <a:xfrm>
            <a:off x="2524595" y="1845917"/>
            <a:ext cx="7228800" cy="1205627"/>
          </a:xfrm>
          <a:prstGeom prst="rect">
            <a:avLst/>
          </a:prstGeom>
          <a:solidFill>
            <a:srgbClr val="FFF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20536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B3EDD94-3A07-0544-97BE-4290E96A96E6}"/>
              </a:ext>
            </a:extLst>
          </p:cNvPr>
          <p:cNvPicPr>
            <a:picLocks noChangeAspect="1"/>
          </p:cNvPicPr>
          <p:nvPr/>
        </p:nvPicPr>
        <p:blipFill>
          <a:blip r:embed="rId3"/>
          <a:stretch>
            <a:fillRect/>
          </a:stretch>
        </p:blipFill>
        <p:spPr>
          <a:xfrm>
            <a:off x="3397793" y="1652129"/>
            <a:ext cx="6386287" cy="3456017"/>
          </a:xfrm>
          <a:prstGeom prst="rect">
            <a:avLst/>
          </a:prstGeom>
        </p:spPr>
      </p:pic>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How does git work? </a:t>
            </a:r>
          </a:p>
        </p:txBody>
      </p:sp>
      <p:sp>
        <p:nvSpPr>
          <p:cNvPr id="7" name="Rectangle 6">
            <a:extLst>
              <a:ext uri="{FF2B5EF4-FFF2-40B4-BE49-F238E27FC236}">
                <a16:creationId xmlns:a16="http://schemas.microsoft.com/office/drawing/2014/main" id="{EF4093AD-8C30-4F49-AFE1-EECCD87EDF70}"/>
              </a:ext>
            </a:extLst>
          </p:cNvPr>
          <p:cNvSpPr/>
          <p:nvPr/>
        </p:nvSpPr>
        <p:spPr>
          <a:xfrm>
            <a:off x="1249680" y="546608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 Push your code</a:t>
            </a:r>
          </a:p>
        </p:txBody>
      </p:sp>
      <p:sp>
        <p:nvSpPr>
          <p:cNvPr id="8" name="Bent Arrow 7">
            <a:extLst>
              <a:ext uri="{FF2B5EF4-FFF2-40B4-BE49-F238E27FC236}">
                <a16:creationId xmlns:a16="http://schemas.microsoft.com/office/drawing/2014/main" id="{09A64331-0DED-F244-BECC-D07C283DE0F0}"/>
              </a:ext>
            </a:extLst>
          </p:cNvPr>
          <p:cNvSpPr/>
          <p:nvPr/>
        </p:nvSpPr>
        <p:spPr>
          <a:xfrm>
            <a:off x="2905760" y="2865120"/>
            <a:ext cx="666836" cy="2600960"/>
          </a:xfrm>
          <a:prstGeom prst="bentArrow">
            <a:avLst>
              <a:gd name="adj1" fmla="val 25000"/>
              <a:gd name="adj2" fmla="val 25000"/>
              <a:gd name="adj3" fmla="val 25000"/>
              <a:gd name="adj4" fmla="val 75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002946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p:txBody>
          <a:bodyPr/>
          <a:lstStyle/>
          <a:p>
            <a:r>
              <a:rPr lang="en-US" dirty="0"/>
              <a:t>Exercise</a:t>
            </a:r>
          </a:p>
        </p:txBody>
      </p:sp>
      <p:sp>
        <p:nvSpPr>
          <p:cNvPr id="9" name="Rectangle 8">
            <a:extLst>
              <a:ext uri="{FF2B5EF4-FFF2-40B4-BE49-F238E27FC236}">
                <a16:creationId xmlns:a16="http://schemas.microsoft.com/office/drawing/2014/main" id="{8FA65DA9-FAE9-684E-8DA7-DB09449CFFC0}"/>
              </a:ext>
            </a:extLst>
          </p:cNvPr>
          <p:cNvSpPr/>
          <p:nvPr/>
        </p:nvSpPr>
        <p:spPr>
          <a:xfrm>
            <a:off x="838200" y="149584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Test Code</a:t>
            </a:r>
          </a:p>
        </p:txBody>
      </p:sp>
      <p:sp>
        <p:nvSpPr>
          <p:cNvPr id="3" name="Content Placeholder 2">
            <a:extLst>
              <a:ext uri="{FF2B5EF4-FFF2-40B4-BE49-F238E27FC236}">
                <a16:creationId xmlns:a16="http://schemas.microsoft.com/office/drawing/2014/main" id="{786CFA12-5780-FA44-9AAF-24B2DE81640B}"/>
              </a:ext>
            </a:extLst>
          </p:cNvPr>
          <p:cNvSpPr>
            <a:spLocks noGrp="1"/>
          </p:cNvSpPr>
          <p:nvPr>
            <p:ph sz="half" idx="1"/>
          </p:nvPr>
        </p:nvSpPr>
        <p:spPr>
          <a:xfrm>
            <a:off x="1110634" y="2207260"/>
            <a:ext cx="4843597" cy="4533782"/>
          </a:xfrm>
        </p:spPr>
        <p:txBody>
          <a:bodyPr>
            <a:normAutofit/>
          </a:bodyPr>
          <a:lstStyle/>
          <a:p>
            <a:r>
              <a:rPr lang="en-US" sz="1400" dirty="0"/>
              <a:t>Open your </a:t>
            </a:r>
            <a:r>
              <a:rPr lang="en-US" sz="1400" dirty="0" err="1"/>
              <a:t>stem_edu</a:t>
            </a:r>
            <a:r>
              <a:rPr lang="en-US" sz="1400" dirty="0"/>
              <a:t> project</a:t>
            </a:r>
          </a:p>
          <a:p>
            <a:r>
              <a:rPr lang="en-US" sz="1400" dirty="0"/>
              <a:t>Write Code</a:t>
            </a:r>
          </a:p>
          <a:p>
            <a:pPr lvl="1"/>
            <a:r>
              <a:rPr lang="en-US" sz="1200" dirty="0"/>
              <a:t>File</a:t>
            </a:r>
          </a:p>
          <a:p>
            <a:pPr lvl="1"/>
            <a:r>
              <a:rPr lang="en-US" sz="1200" dirty="0"/>
              <a:t>New R script</a:t>
            </a:r>
          </a:p>
          <a:p>
            <a:pPr lvl="1"/>
            <a:r>
              <a:rPr lang="en-US" sz="1200" dirty="0"/>
              <a:t>Enter test stuff, like</a:t>
            </a:r>
          </a:p>
          <a:p>
            <a:pPr marL="914400" lvl="2" indent="0">
              <a:buNone/>
            </a:pPr>
            <a:r>
              <a:rPr lang="en-US" sz="1100" dirty="0"/>
              <a:t>#I AM WRITING CODE</a:t>
            </a:r>
          </a:p>
          <a:p>
            <a:pPr marL="914400" lvl="2" indent="0">
              <a:buNone/>
            </a:pPr>
            <a:r>
              <a:rPr lang="en-US" sz="1100" dirty="0" err="1"/>
              <a:t>mtcars</a:t>
            </a:r>
            <a:endParaRPr lang="en-US" sz="1100" dirty="0"/>
          </a:p>
          <a:p>
            <a:pPr lvl="1"/>
            <a:r>
              <a:rPr lang="en-US" sz="1200" dirty="0"/>
              <a:t>Save file as </a:t>
            </a:r>
            <a:r>
              <a:rPr lang="en-US" sz="1200" dirty="0" err="1"/>
              <a:t>test.R</a:t>
            </a:r>
            <a:endParaRPr lang="en-US" sz="1200" dirty="0"/>
          </a:p>
          <a:p>
            <a:r>
              <a:rPr lang="en-US" sz="1400" dirty="0"/>
              <a:t>In Terminal</a:t>
            </a:r>
          </a:p>
          <a:p>
            <a:pPr lvl="1"/>
            <a:r>
              <a:rPr lang="en-US" sz="1200" dirty="0"/>
              <a:t>git status</a:t>
            </a:r>
          </a:p>
          <a:p>
            <a:pPr lvl="1"/>
            <a:r>
              <a:rPr lang="en-US" sz="1200" dirty="0"/>
              <a:t>git checkout –b  [name]</a:t>
            </a:r>
          </a:p>
          <a:p>
            <a:pPr lvl="1"/>
            <a:r>
              <a:rPr lang="en-US" sz="1200" dirty="0"/>
              <a:t>git add .</a:t>
            </a:r>
          </a:p>
          <a:p>
            <a:pPr lvl="1"/>
            <a:r>
              <a:rPr lang="en-US" sz="1200" dirty="0"/>
              <a:t>git commit –m “wrote stuff” </a:t>
            </a:r>
          </a:p>
          <a:p>
            <a:pPr lvl="1"/>
            <a:r>
              <a:rPr lang="en-US" sz="1200" dirty="0"/>
              <a:t>git push origin [name] </a:t>
            </a:r>
          </a:p>
          <a:p>
            <a:pPr marL="457200" lvl="1" indent="0">
              <a:buNone/>
            </a:pPr>
            <a:r>
              <a:rPr lang="en-US" sz="1200" i="1" dirty="0"/>
              <a:t>Enter GitHub password</a:t>
            </a:r>
          </a:p>
          <a:p>
            <a:pPr lvl="1"/>
            <a:r>
              <a:rPr lang="en-US" sz="1200" dirty="0"/>
              <a:t>git status</a:t>
            </a:r>
          </a:p>
          <a:p>
            <a:r>
              <a:rPr lang="en-US" sz="1400" dirty="0"/>
              <a:t>Navigate to GitHub – Is your newest code available?</a:t>
            </a:r>
          </a:p>
          <a:p>
            <a:pPr lvl="1"/>
            <a:endParaRPr lang="en-US" sz="1200" dirty="0"/>
          </a:p>
          <a:p>
            <a:pPr lvl="1"/>
            <a:endParaRPr lang="en-US" sz="1200" dirty="0"/>
          </a:p>
        </p:txBody>
      </p:sp>
      <p:pic>
        <p:nvPicPr>
          <p:cNvPr id="14" name="Picture 13">
            <a:extLst>
              <a:ext uri="{FF2B5EF4-FFF2-40B4-BE49-F238E27FC236}">
                <a16:creationId xmlns:a16="http://schemas.microsoft.com/office/drawing/2014/main" id="{21D52825-B033-794C-BAED-748C657F27B3}"/>
              </a:ext>
            </a:extLst>
          </p:cNvPr>
          <p:cNvPicPr>
            <a:picLocks noChangeAspect="1"/>
          </p:cNvPicPr>
          <p:nvPr/>
        </p:nvPicPr>
        <p:blipFill>
          <a:blip r:embed="rId3"/>
          <a:stretch>
            <a:fillRect/>
          </a:stretch>
        </p:blipFill>
        <p:spPr>
          <a:xfrm>
            <a:off x="7046829" y="2420471"/>
            <a:ext cx="2935371" cy="2935371"/>
          </a:xfrm>
          <a:prstGeom prst="rect">
            <a:avLst/>
          </a:prstGeom>
        </p:spPr>
      </p:pic>
    </p:spTree>
    <p:extLst>
      <p:ext uri="{BB962C8B-B14F-4D97-AF65-F5344CB8AC3E}">
        <p14:creationId xmlns:p14="http://schemas.microsoft.com/office/powerpoint/2010/main" val="3698572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loud 18">
            <a:extLst>
              <a:ext uri="{FF2B5EF4-FFF2-40B4-BE49-F238E27FC236}">
                <a16:creationId xmlns:a16="http://schemas.microsoft.com/office/drawing/2014/main" id="{43E4D69B-3604-C84B-BB48-74BC35A92C7F}"/>
              </a:ext>
            </a:extLst>
          </p:cNvPr>
          <p:cNvSpPr/>
          <p:nvPr/>
        </p:nvSpPr>
        <p:spPr>
          <a:xfrm>
            <a:off x="1796713" y="3239247"/>
            <a:ext cx="3088644" cy="2167183"/>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p:txBody>
          <a:bodyPr/>
          <a:lstStyle/>
          <a:p>
            <a:r>
              <a:rPr lang="en-US" dirty="0"/>
              <a:t>Exercise – What just happened? </a:t>
            </a:r>
          </a:p>
        </p:txBody>
      </p:sp>
      <p:sp>
        <p:nvSpPr>
          <p:cNvPr id="9" name="Rectangle 8">
            <a:extLst>
              <a:ext uri="{FF2B5EF4-FFF2-40B4-BE49-F238E27FC236}">
                <a16:creationId xmlns:a16="http://schemas.microsoft.com/office/drawing/2014/main" id="{8FA65DA9-FAE9-684E-8DA7-DB09449CFFC0}"/>
              </a:ext>
            </a:extLst>
          </p:cNvPr>
          <p:cNvSpPr/>
          <p:nvPr/>
        </p:nvSpPr>
        <p:spPr>
          <a:xfrm>
            <a:off x="838200" y="149584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Test Code</a:t>
            </a:r>
          </a:p>
        </p:txBody>
      </p:sp>
      <p:grpSp>
        <p:nvGrpSpPr>
          <p:cNvPr id="2" name="Group 1">
            <a:extLst>
              <a:ext uri="{FF2B5EF4-FFF2-40B4-BE49-F238E27FC236}">
                <a16:creationId xmlns:a16="http://schemas.microsoft.com/office/drawing/2014/main" id="{1599DCAA-DF8F-8649-8A49-6117E56D5ABD}"/>
              </a:ext>
            </a:extLst>
          </p:cNvPr>
          <p:cNvGrpSpPr/>
          <p:nvPr/>
        </p:nvGrpSpPr>
        <p:grpSpPr>
          <a:xfrm>
            <a:off x="6234371" y="2771601"/>
            <a:ext cx="2837970" cy="2463321"/>
            <a:chOff x="7338253" y="2481943"/>
            <a:chExt cx="2727832" cy="2328262"/>
          </a:xfrm>
        </p:grpSpPr>
        <p:sp>
          <p:nvSpPr>
            <p:cNvPr id="7" name="Cloud 6">
              <a:extLst>
                <a:ext uri="{FF2B5EF4-FFF2-40B4-BE49-F238E27FC236}">
                  <a16:creationId xmlns:a16="http://schemas.microsoft.com/office/drawing/2014/main" id="{1235C6F8-D974-384E-885B-4D4A4E3BCDFA}"/>
                </a:ext>
              </a:extLst>
            </p:cNvPr>
            <p:cNvSpPr/>
            <p:nvPr/>
          </p:nvSpPr>
          <p:spPr>
            <a:xfrm>
              <a:off x="7338253" y="2481943"/>
              <a:ext cx="2727832" cy="2328262"/>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34FAC21-37C0-8642-B67E-0C81BFE647C4}"/>
                </a:ext>
              </a:extLst>
            </p:cNvPr>
            <p:cNvPicPr>
              <a:picLocks noChangeAspect="1"/>
            </p:cNvPicPr>
            <p:nvPr/>
          </p:nvPicPr>
          <p:blipFill>
            <a:blip r:embed="rId3">
              <a:extLst>
                <a:ext uri="{BEBA8EAE-BF5A-486C-A8C5-ECC9F3942E4B}">
                  <a14:imgProps xmlns:a14="http://schemas.microsoft.com/office/drawing/2010/main">
                    <a14:imgLayer>
                      <a14:imgEffect>
                        <a14:backgroundRemoval t="10000" b="90000" l="10000" r="90000">
                          <a14:foregroundMark x1="43250" y1="42063" x2="43250" y2="42063"/>
                          <a14:foregroundMark x1="55417" y1="41746" x2="55417" y2="41746"/>
                          <a14:foregroundMark x1="57083" y1="42381" x2="57083" y2="42381"/>
                          <a14:foregroundMark x1="56500" y1="39048" x2="56500" y2="39048"/>
                          <a14:foregroundMark x1="56667" y1="38730" x2="56667" y2="38730"/>
                          <a14:foregroundMark x1="43750" y1="45556" x2="43750" y2="45556"/>
                          <a14:foregroundMark x1="43583" y1="37619" x2="43583" y2="37619"/>
                          <a14:foregroundMark x1="57250" y1="40635" x2="57250" y2="40635"/>
                        </a14:backgroundRemoval>
                      </a14:imgEffect>
                    </a14:imgLayer>
                  </a14:imgProps>
                </a:ext>
              </a:extLst>
            </a:blip>
            <a:stretch>
              <a:fillRect/>
            </a:stretch>
          </p:blipFill>
          <p:spPr>
            <a:xfrm>
              <a:off x="7338253" y="2692409"/>
              <a:ext cx="2610931" cy="1370739"/>
            </a:xfrm>
            <a:prstGeom prst="rect">
              <a:avLst/>
            </a:prstGeom>
          </p:spPr>
        </p:pic>
        <p:pic>
          <p:nvPicPr>
            <p:cNvPr id="10" name="Picture 9">
              <a:extLst>
                <a:ext uri="{FF2B5EF4-FFF2-40B4-BE49-F238E27FC236}">
                  <a16:creationId xmlns:a16="http://schemas.microsoft.com/office/drawing/2014/main" id="{A4719264-E76F-6D48-A63F-7DF96361E29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778" b="89778" l="0" r="100000">
                          <a14:foregroundMark x1="26222" y1="55556" x2="26222" y2="55556"/>
                          <a14:foregroundMark x1="35111" y1="52000" x2="35111" y2="52000"/>
                          <a14:foregroundMark x1="26667" y1="40889" x2="26667" y2="40889"/>
                          <a14:foregroundMark x1="47111" y1="45778" x2="47111" y2="45778"/>
                          <a14:foregroundMark x1="65333" y1="53333" x2="65333" y2="53333"/>
                          <a14:foregroundMark x1="81778" y1="49778" x2="81778" y2="49778"/>
                        </a14:backgroundRemoval>
                      </a14:imgEffect>
                    </a14:imgLayer>
                  </a14:imgProps>
                </a:ext>
              </a:extLst>
            </a:blip>
            <a:stretch>
              <a:fillRect/>
            </a:stretch>
          </p:blipFill>
          <p:spPr>
            <a:xfrm>
              <a:off x="8007130" y="3537030"/>
              <a:ext cx="1273175" cy="1273175"/>
            </a:xfrm>
            <a:prstGeom prst="rect">
              <a:avLst/>
            </a:prstGeom>
          </p:spPr>
        </p:pic>
      </p:grpSp>
      <p:sp>
        <p:nvSpPr>
          <p:cNvPr id="14" name="Striped Right Arrow 13">
            <a:extLst>
              <a:ext uri="{FF2B5EF4-FFF2-40B4-BE49-F238E27FC236}">
                <a16:creationId xmlns:a16="http://schemas.microsoft.com/office/drawing/2014/main" id="{7C85FD36-5CDB-CB4E-AB5F-A9F15C70E4D5}"/>
              </a:ext>
            </a:extLst>
          </p:cNvPr>
          <p:cNvSpPr/>
          <p:nvPr/>
        </p:nvSpPr>
        <p:spPr>
          <a:xfrm>
            <a:off x="5041192" y="3939996"/>
            <a:ext cx="1037344" cy="484632"/>
          </a:xfrm>
          <a:prstGeom prst="striped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FD7B39B-48C6-1E43-B594-9530933792BE}"/>
              </a:ext>
            </a:extLst>
          </p:cNvPr>
          <p:cNvSpPr/>
          <p:nvPr/>
        </p:nvSpPr>
        <p:spPr>
          <a:xfrm>
            <a:off x="2278404" y="2165685"/>
            <a:ext cx="1947435" cy="899893"/>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tx1"/>
                </a:solidFill>
              </a:rPr>
              <a:t>You made changes to your code on the server</a:t>
            </a:r>
          </a:p>
        </p:txBody>
      </p:sp>
      <p:sp>
        <p:nvSpPr>
          <p:cNvPr id="15" name="Rectangle 14">
            <a:extLst>
              <a:ext uri="{FF2B5EF4-FFF2-40B4-BE49-F238E27FC236}">
                <a16:creationId xmlns:a16="http://schemas.microsoft.com/office/drawing/2014/main" id="{4F12ECD0-E8AB-7B4B-B3EE-5330E9AE7DE1}"/>
              </a:ext>
            </a:extLst>
          </p:cNvPr>
          <p:cNvSpPr/>
          <p:nvPr/>
        </p:nvSpPr>
        <p:spPr>
          <a:xfrm>
            <a:off x="2278404" y="5598875"/>
            <a:ext cx="1947435" cy="899893"/>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tx1"/>
                </a:solidFill>
              </a:rPr>
              <a:t>You sent those changes to GitHub via Terminal</a:t>
            </a:r>
          </a:p>
        </p:txBody>
      </p:sp>
      <p:sp>
        <p:nvSpPr>
          <p:cNvPr id="16" name="Rectangle 15">
            <a:extLst>
              <a:ext uri="{FF2B5EF4-FFF2-40B4-BE49-F238E27FC236}">
                <a16:creationId xmlns:a16="http://schemas.microsoft.com/office/drawing/2014/main" id="{D4906536-7ABB-044F-8033-4A09C98224B3}"/>
              </a:ext>
            </a:extLst>
          </p:cNvPr>
          <p:cNvSpPr/>
          <p:nvPr/>
        </p:nvSpPr>
        <p:spPr>
          <a:xfrm>
            <a:off x="6841038" y="5580721"/>
            <a:ext cx="1947435" cy="899893"/>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tx1"/>
                </a:solidFill>
              </a:rPr>
              <a:t>GitHub now shows the latest version</a:t>
            </a:r>
          </a:p>
        </p:txBody>
      </p:sp>
      <p:pic>
        <p:nvPicPr>
          <p:cNvPr id="17" name="Picture 16">
            <a:extLst>
              <a:ext uri="{FF2B5EF4-FFF2-40B4-BE49-F238E27FC236}">
                <a16:creationId xmlns:a16="http://schemas.microsoft.com/office/drawing/2014/main" id="{5C7D85A1-F189-3F41-B6DA-BEE20BACB5E6}"/>
              </a:ext>
            </a:extLst>
          </p:cNvPr>
          <p:cNvPicPr>
            <a:picLocks noChangeAspect="1"/>
          </p:cNvPicPr>
          <p:nvPr/>
        </p:nvPicPr>
        <p:blipFill>
          <a:blip r:embed="rId6"/>
          <a:stretch>
            <a:fillRect/>
          </a:stretch>
        </p:blipFill>
        <p:spPr>
          <a:xfrm>
            <a:off x="2422470" y="3697746"/>
            <a:ext cx="1767900" cy="1085572"/>
          </a:xfrm>
          <a:prstGeom prst="rect">
            <a:avLst/>
          </a:prstGeom>
        </p:spPr>
      </p:pic>
      <p:sp>
        <p:nvSpPr>
          <p:cNvPr id="24" name="Rectangle 23">
            <a:extLst>
              <a:ext uri="{FF2B5EF4-FFF2-40B4-BE49-F238E27FC236}">
                <a16:creationId xmlns:a16="http://schemas.microsoft.com/office/drawing/2014/main" id="{26DE2F12-F775-5946-BF0B-D49C99B42355}"/>
              </a:ext>
            </a:extLst>
          </p:cNvPr>
          <p:cNvSpPr/>
          <p:nvPr/>
        </p:nvSpPr>
        <p:spPr>
          <a:xfrm>
            <a:off x="9435923" y="2165685"/>
            <a:ext cx="1308278" cy="4333083"/>
          </a:xfrm>
          <a:prstGeom prst="rect">
            <a:avLst/>
          </a:prstGeom>
          <a:solidFill>
            <a:srgbClr val="FFA014"/>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tx1"/>
                </a:solidFill>
              </a:rPr>
              <a:t>This works when you are the sole writer of code on your project.</a:t>
            </a:r>
          </a:p>
          <a:p>
            <a:pPr algn="ctr"/>
            <a:endParaRPr lang="en-US" dirty="0">
              <a:solidFill>
                <a:schemeClr val="tx1"/>
              </a:solidFill>
            </a:endParaRPr>
          </a:p>
          <a:p>
            <a:pPr algn="ctr"/>
            <a:r>
              <a:rPr lang="en-US" dirty="0">
                <a:solidFill>
                  <a:schemeClr val="tx1"/>
                </a:solidFill>
              </a:rPr>
              <a:t>But what if you aren’t? </a:t>
            </a:r>
          </a:p>
        </p:txBody>
      </p:sp>
    </p:spTree>
    <p:extLst>
      <p:ext uri="{BB962C8B-B14F-4D97-AF65-F5344CB8AC3E}">
        <p14:creationId xmlns:p14="http://schemas.microsoft.com/office/powerpoint/2010/main" val="35398010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92240-97AF-CB4D-894D-169F3BF48C8C}"/>
              </a:ext>
            </a:extLst>
          </p:cNvPr>
          <p:cNvSpPr>
            <a:spLocks noGrp="1"/>
          </p:cNvSpPr>
          <p:nvPr>
            <p:ph type="title"/>
          </p:nvPr>
        </p:nvSpPr>
        <p:spPr>
          <a:xfrm>
            <a:off x="778346" y="748182"/>
            <a:ext cx="10515600" cy="992387"/>
          </a:xfrm>
        </p:spPr>
        <p:txBody>
          <a:bodyPr>
            <a:noAutofit/>
          </a:bodyPr>
          <a:lstStyle/>
          <a:p>
            <a:r>
              <a:rPr lang="en-US" sz="6000" dirty="0"/>
              <a:t>Just remember – BWPM</a:t>
            </a:r>
          </a:p>
        </p:txBody>
      </p:sp>
      <p:graphicFrame>
        <p:nvGraphicFramePr>
          <p:cNvPr id="3" name="Diagram 2">
            <a:extLst>
              <a:ext uri="{FF2B5EF4-FFF2-40B4-BE49-F238E27FC236}">
                <a16:creationId xmlns:a16="http://schemas.microsoft.com/office/drawing/2014/main" id="{6136DB35-7E2F-E346-8CB4-AF986374F112}"/>
              </a:ext>
            </a:extLst>
          </p:cNvPr>
          <p:cNvGraphicFramePr/>
          <p:nvPr>
            <p:extLst>
              <p:ext uri="{D42A27DB-BD31-4B8C-83A1-F6EECF244321}">
                <p14:modId xmlns:p14="http://schemas.microsoft.com/office/powerpoint/2010/main" val="4286444705"/>
              </p:ext>
            </p:extLst>
          </p:nvPr>
        </p:nvGraphicFramePr>
        <p:xfrm>
          <a:off x="1991530" y="2807368"/>
          <a:ext cx="6668984" cy="33128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Diagram 3">
            <a:extLst>
              <a:ext uri="{FF2B5EF4-FFF2-40B4-BE49-F238E27FC236}">
                <a16:creationId xmlns:a16="http://schemas.microsoft.com/office/drawing/2014/main" id="{A997E66B-4EB2-6E4D-ACCE-FCD418609347}"/>
              </a:ext>
            </a:extLst>
          </p:cNvPr>
          <p:cNvGraphicFramePr/>
          <p:nvPr/>
        </p:nvGraphicFramePr>
        <p:xfrm>
          <a:off x="868582" y="1652337"/>
          <a:ext cx="10850175" cy="97054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6" name="Rectangle 5">
            <a:extLst>
              <a:ext uri="{FF2B5EF4-FFF2-40B4-BE49-F238E27FC236}">
                <a16:creationId xmlns:a16="http://schemas.microsoft.com/office/drawing/2014/main" id="{878F9E65-4060-044C-9D05-7143F16F73A4}"/>
              </a:ext>
            </a:extLst>
          </p:cNvPr>
          <p:cNvSpPr/>
          <p:nvPr/>
        </p:nvSpPr>
        <p:spPr>
          <a:xfrm>
            <a:off x="10160000" y="3865695"/>
            <a:ext cx="1133946" cy="1200329"/>
          </a:xfrm>
          <a:prstGeom prst="rect">
            <a:avLst/>
          </a:prstGeom>
        </p:spPr>
        <p:txBody>
          <a:bodyPr wrap="square">
            <a:spAutoFit/>
          </a:bodyPr>
          <a:lstStyle/>
          <a:p>
            <a:pPr algn="ctr"/>
            <a:r>
              <a:rPr lang="en-US" b="1" dirty="0"/>
              <a:t>Bran</a:t>
            </a:r>
          </a:p>
          <a:p>
            <a:pPr algn="ctr"/>
            <a:r>
              <a:rPr lang="en-US" b="1" dirty="0"/>
              <a:t>Writes</a:t>
            </a:r>
          </a:p>
          <a:p>
            <a:pPr algn="ctr"/>
            <a:r>
              <a:rPr lang="en-US" b="1" dirty="0"/>
              <a:t>Pushy</a:t>
            </a:r>
          </a:p>
          <a:p>
            <a:pPr algn="ctr"/>
            <a:r>
              <a:rPr lang="en-US" b="1" dirty="0"/>
              <a:t>Memos</a:t>
            </a:r>
            <a:endParaRPr lang="en-US" dirty="0"/>
          </a:p>
        </p:txBody>
      </p:sp>
      <p:pic>
        <p:nvPicPr>
          <p:cNvPr id="12" name="Picture 11">
            <a:extLst>
              <a:ext uri="{FF2B5EF4-FFF2-40B4-BE49-F238E27FC236}">
                <a16:creationId xmlns:a16="http://schemas.microsoft.com/office/drawing/2014/main" id="{B0942D13-F58A-EB4E-BEE4-C2FD7580D863}"/>
              </a:ext>
            </a:extLst>
          </p:cNvPr>
          <p:cNvPicPr>
            <a:picLocks noChangeAspect="1"/>
          </p:cNvPicPr>
          <p:nvPr/>
        </p:nvPicPr>
        <p:blipFill>
          <a:blip r:embed="rId13"/>
          <a:stretch>
            <a:fillRect/>
          </a:stretch>
        </p:blipFill>
        <p:spPr>
          <a:xfrm>
            <a:off x="8663067" y="4636162"/>
            <a:ext cx="1496933" cy="672849"/>
          </a:xfrm>
          <a:prstGeom prst="rect">
            <a:avLst/>
          </a:prstGeom>
        </p:spPr>
      </p:pic>
      <p:pic>
        <p:nvPicPr>
          <p:cNvPr id="14" name="Picture 13">
            <a:extLst>
              <a:ext uri="{FF2B5EF4-FFF2-40B4-BE49-F238E27FC236}">
                <a16:creationId xmlns:a16="http://schemas.microsoft.com/office/drawing/2014/main" id="{E86B8A65-5700-034B-8B1F-4F24BCEC77E8}"/>
              </a:ext>
            </a:extLst>
          </p:cNvPr>
          <p:cNvPicPr>
            <a:picLocks noChangeAspect="1"/>
          </p:cNvPicPr>
          <p:nvPr/>
        </p:nvPicPr>
        <p:blipFill>
          <a:blip r:embed="rId14"/>
          <a:stretch>
            <a:fillRect/>
          </a:stretch>
        </p:blipFill>
        <p:spPr>
          <a:xfrm>
            <a:off x="8662659" y="3645568"/>
            <a:ext cx="1495196" cy="996797"/>
          </a:xfrm>
          <a:prstGeom prst="rect">
            <a:avLst/>
          </a:prstGeom>
        </p:spPr>
      </p:pic>
    </p:spTree>
    <p:extLst>
      <p:ext uri="{BB962C8B-B14F-4D97-AF65-F5344CB8AC3E}">
        <p14:creationId xmlns:p14="http://schemas.microsoft.com/office/powerpoint/2010/main" val="35634911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Arrow Connector 20">
            <a:extLst>
              <a:ext uri="{FF2B5EF4-FFF2-40B4-BE49-F238E27FC236}">
                <a16:creationId xmlns:a16="http://schemas.microsoft.com/office/drawing/2014/main" id="{CAFAF086-4DB9-4245-AA9D-D3FEC4F8B515}"/>
              </a:ext>
            </a:extLst>
          </p:cNvPr>
          <p:cNvCxnSpPr>
            <a:cxnSpLocks/>
            <a:stCxn id="10" idx="4"/>
            <a:endCxn id="47" idx="4"/>
          </p:cNvCxnSpPr>
          <p:nvPr/>
        </p:nvCxnSpPr>
        <p:spPr>
          <a:xfrm flipH="1">
            <a:off x="2852900" y="3162788"/>
            <a:ext cx="1" cy="906542"/>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D85B2B0A-C021-E844-B80B-EC2AA66AF65A}"/>
              </a:ext>
            </a:extLst>
          </p:cNvPr>
          <p:cNvSpPr/>
          <p:nvPr/>
        </p:nvSpPr>
        <p:spPr>
          <a:xfrm>
            <a:off x="5495827" y="1857906"/>
            <a:ext cx="5994056" cy="646331"/>
          </a:xfrm>
          <a:prstGeom prst="rect">
            <a:avLst/>
          </a:prstGeom>
          <a:ln>
            <a:solidFill>
              <a:schemeClr val="bg1">
                <a:lumMod val="50000"/>
              </a:schemeClr>
            </a:solidFill>
          </a:ln>
        </p:spPr>
        <p:txBody>
          <a:bodyPr wrap="square">
            <a:spAutoFit/>
          </a:bodyPr>
          <a:lstStyle/>
          <a:p>
            <a:pPr marL="228600" indent="-228600">
              <a:buFont typeface="+mj-lt"/>
              <a:buAutoNum type="arabicPeriod"/>
            </a:pPr>
            <a:r>
              <a:rPr lang="en-US" sz="1200" b="0" i="0" dirty="0">
                <a:solidFill>
                  <a:srgbClr val="333333"/>
                </a:solidFill>
                <a:effectLst/>
                <a:latin typeface="Helvetica Neue" panose="02000503000000020004" pitchFamily="2" charset="0"/>
              </a:rPr>
              <a:t>Make sure your master branch is up to date</a:t>
            </a:r>
          </a:p>
          <a:p>
            <a:pPr marL="742950" lvl="1" indent="-285750">
              <a:buFont typeface="+mj-lt"/>
              <a:buAutoNum type="arabicPeriod"/>
            </a:pPr>
            <a:r>
              <a:rPr lang="en-US" sz="1200" b="0" i="0" dirty="0">
                <a:solidFill>
                  <a:srgbClr val="333333"/>
                </a:solidFill>
                <a:effectLst/>
                <a:latin typeface="Helvetica Neue" panose="02000503000000020004" pitchFamily="2" charset="0"/>
              </a:rPr>
              <a:t>Go to the master branch: </a:t>
            </a:r>
            <a:r>
              <a:rPr lang="en-US" sz="1200" b="0" i="0" dirty="0">
                <a:solidFill>
                  <a:srgbClr val="FF0000"/>
                </a:solidFill>
                <a:effectLst/>
                <a:latin typeface="Helvetica Neue" panose="02000503000000020004" pitchFamily="2" charset="0"/>
              </a:rPr>
              <a:t>git checkout master</a:t>
            </a:r>
          </a:p>
          <a:p>
            <a:pPr marL="742950" lvl="1" indent="-285750">
              <a:buFont typeface="+mj-lt"/>
              <a:buAutoNum type="arabicPeriod"/>
            </a:pPr>
            <a:r>
              <a:rPr lang="en-US" sz="1200" b="0" i="0" dirty="0">
                <a:solidFill>
                  <a:srgbClr val="333333"/>
                </a:solidFill>
                <a:effectLst/>
                <a:latin typeface="Helvetica Neue" panose="02000503000000020004" pitchFamily="2" charset="0"/>
              </a:rPr>
              <a:t>Update your master branch: </a:t>
            </a:r>
            <a:r>
              <a:rPr lang="en-US" sz="1200" b="0" i="0" dirty="0">
                <a:solidFill>
                  <a:srgbClr val="FF0000"/>
                </a:solidFill>
                <a:effectLst/>
                <a:latin typeface="Helvetica Neue" panose="02000503000000020004" pitchFamily="2" charset="0"/>
              </a:rPr>
              <a:t>git pull origin master</a:t>
            </a:r>
          </a:p>
        </p:txBody>
      </p:sp>
      <p:sp>
        <p:nvSpPr>
          <p:cNvPr id="5" name="Rectangle 4">
            <a:extLst>
              <a:ext uri="{FF2B5EF4-FFF2-40B4-BE49-F238E27FC236}">
                <a16:creationId xmlns:a16="http://schemas.microsoft.com/office/drawing/2014/main" id="{EDA307E8-0A03-6247-9C9C-7A4DDE904576}"/>
              </a:ext>
            </a:extLst>
          </p:cNvPr>
          <p:cNvSpPr/>
          <p:nvPr/>
        </p:nvSpPr>
        <p:spPr>
          <a:xfrm>
            <a:off x="5495827" y="390423"/>
            <a:ext cx="5994055" cy="1384995"/>
          </a:xfrm>
          <a:prstGeom prst="rect">
            <a:avLst/>
          </a:prstGeom>
          <a:solidFill>
            <a:schemeClr val="bg1"/>
          </a:solidFill>
          <a:ln>
            <a:solidFill>
              <a:schemeClr val="bg1">
                <a:lumMod val="50000"/>
              </a:schemeClr>
            </a:solidFill>
          </a:ln>
        </p:spPr>
        <p:txBody>
          <a:bodyPr wrap="square">
            <a:spAutoFit/>
          </a:bodyPr>
          <a:lstStyle/>
          <a:p>
            <a:r>
              <a:rPr lang="en-US" sz="1200" dirty="0">
                <a:latin typeface="Helvetica Neue" panose="02000503000000020004" pitchFamily="2" charset="0"/>
              </a:rPr>
              <a:t>0. Make sure you are in your project repository, either of these two ways: </a:t>
            </a:r>
          </a:p>
          <a:p>
            <a:pPr marL="285750" indent="-285750">
              <a:buFont typeface="Arial" panose="020B0604020202020204" pitchFamily="34" charset="0"/>
              <a:buChar char="•"/>
            </a:pPr>
            <a:r>
              <a:rPr lang="en-US" sz="1200" dirty="0">
                <a:latin typeface="Helvetica Neue" panose="02000503000000020004" pitchFamily="2" charset="0"/>
              </a:rPr>
              <a:t>Navigate to your project repo by opening the .</a:t>
            </a:r>
            <a:r>
              <a:rPr lang="en-US" sz="1200" dirty="0" err="1">
                <a:latin typeface="Helvetica Neue" panose="02000503000000020004" pitchFamily="2" charset="0"/>
              </a:rPr>
              <a:t>Rproj</a:t>
            </a:r>
            <a:r>
              <a:rPr lang="en-US" sz="1200" dirty="0">
                <a:latin typeface="Helvetica Neue" panose="02000503000000020004" pitchFamily="2" charset="0"/>
              </a:rPr>
              <a:t> file in Files </a:t>
            </a:r>
          </a:p>
          <a:p>
            <a:pPr marL="285750" indent="-285750">
              <a:buFont typeface="Arial" panose="020B0604020202020204" pitchFamily="34" charset="0"/>
              <a:buChar char="•"/>
            </a:pPr>
            <a:r>
              <a:rPr lang="en-US" sz="1200" b="0" i="0" dirty="0">
                <a:effectLst/>
                <a:latin typeface="Helvetica Neue" panose="02000503000000020004" pitchFamily="2" charset="0"/>
              </a:rPr>
              <a:t>Use Terminal command line to:</a:t>
            </a:r>
          </a:p>
          <a:p>
            <a:pPr marL="742950" lvl="1" indent="-285750">
              <a:buFont typeface="Arial" panose="020B0604020202020204" pitchFamily="34" charset="0"/>
              <a:buChar char="•"/>
            </a:pPr>
            <a:r>
              <a:rPr lang="en-US" sz="1200" b="0" i="0" dirty="0">
                <a:effectLst/>
                <a:latin typeface="Helvetica Neue" panose="02000503000000020004" pitchFamily="2" charset="0"/>
              </a:rPr>
              <a:t>To check your working directory: </a:t>
            </a:r>
            <a:r>
              <a:rPr lang="en-US" sz="1200" b="0" i="0" dirty="0" err="1">
                <a:solidFill>
                  <a:srgbClr val="FF0000"/>
                </a:solidFill>
                <a:effectLst/>
                <a:latin typeface="Helvetica Neue" panose="02000503000000020004" pitchFamily="2" charset="0"/>
              </a:rPr>
              <a:t>pwd</a:t>
            </a:r>
            <a:endParaRPr lang="en-US" sz="1200" b="0" i="0" dirty="0">
              <a:solidFill>
                <a:srgbClr val="FF0000"/>
              </a:solidFill>
              <a:effectLst/>
              <a:latin typeface="Helvetica Neue" panose="02000503000000020004" pitchFamily="2" charset="0"/>
            </a:endParaRPr>
          </a:p>
          <a:p>
            <a:pPr marL="742950" lvl="1" indent="-285750">
              <a:buFont typeface="Arial" panose="020B0604020202020204" pitchFamily="34" charset="0"/>
              <a:buChar char="•"/>
            </a:pPr>
            <a:r>
              <a:rPr lang="en-US" sz="1200" dirty="0">
                <a:latin typeface="Helvetica Neue" panose="02000503000000020004" pitchFamily="2" charset="0"/>
              </a:rPr>
              <a:t>To see contents of folder: </a:t>
            </a:r>
            <a:r>
              <a:rPr lang="en-US" sz="1200" dirty="0">
                <a:solidFill>
                  <a:srgbClr val="FF0000"/>
                </a:solidFill>
                <a:latin typeface="Helvetica Neue" panose="02000503000000020004" pitchFamily="2" charset="0"/>
              </a:rPr>
              <a:t>ls -a</a:t>
            </a:r>
          </a:p>
          <a:p>
            <a:pPr marL="742950" lvl="1" indent="-285750">
              <a:buFont typeface="Arial" panose="020B0604020202020204" pitchFamily="34" charset="0"/>
              <a:buChar char="•"/>
            </a:pPr>
            <a:r>
              <a:rPr lang="en-US" sz="1200" b="0" i="0" dirty="0">
                <a:effectLst/>
                <a:latin typeface="Helvetica Neue" panose="02000503000000020004" pitchFamily="2" charset="0"/>
              </a:rPr>
              <a:t>To move into folder below: </a:t>
            </a:r>
            <a:r>
              <a:rPr lang="en-US" sz="1200" b="0" i="0" dirty="0">
                <a:solidFill>
                  <a:srgbClr val="FF0000"/>
                </a:solidFill>
                <a:effectLst/>
                <a:latin typeface="Helvetica Neue" panose="02000503000000020004" pitchFamily="2" charset="0"/>
              </a:rPr>
              <a:t>cd </a:t>
            </a:r>
            <a:r>
              <a:rPr lang="en-US" sz="1200" b="0" i="0" dirty="0" err="1">
                <a:solidFill>
                  <a:srgbClr val="FF0000"/>
                </a:solidFill>
                <a:effectLst/>
                <a:latin typeface="Helvetica Neue" panose="02000503000000020004" pitchFamily="2" charset="0"/>
              </a:rPr>
              <a:t>foldername</a:t>
            </a:r>
            <a:endParaRPr lang="en-US" sz="1200" b="0" i="0" dirty="0">
              <a:solidFill>
                <a:srgbClr val="FF0000"/>
              </a:solidFill>
              <a:effectLst/>
              <a:latin typeface="Helvetica Neue" panose="02000503000000020004" pitchFamily="2" charset="0"/>
            </a:endParaRPr>
          </a:p>
          <a:p>
            <a:pPr marL="742950" lvl="1" indent="-285750">
              <a:buFont typeface="Arial" panose="020B0604020202020204" pitchFamily="34" charset="0"/>
              <a:buChar char="•"/>
            </a:pPr>
            <a:r>
              <a:rPr lang="en-US" sz="1200" dirty="0">
                <a:latin typeface="Helvetica Neue" panose="02000503000000020004" pitchFamily="2" charset="0"/>
              </a:rPr>
              <a:t>To move into folder above: </a:t>
            </a:r>
            <a:r>
              <a:rPr lang="en-US" sz="1200" dirty="0">
                <a:solidFill>
                  <a:srgbClr val="FF0000"/>
                </a:solidFill>
                <a:latin typeface="Helvetica Neue" panose="02000503000000020004" pitchFamily="2" charset="0"/>
              </a:rPr>
              <a:t>cd ..</a:t>
            </a:r>
            <a:endParaRPr lang="en-US" sz="1200" b="0" i="0" dirty="0">
              <a:solidFill>
                <a:srgbClr val="FF0000"/>
              </a:solidFill>
              <a:effectLst/>
              <a:latin typeface="Helvetica Neue" panose="02000503000000020004" pitchFamily="2" charset="0"/>
            </a:endParaRPr>
          </a:p>
        </p:txBody>
      </p:sp>
      <p:pic>
        <p:nvPicPr>
          <p:cNvPr id="3" name="Picture 2">
            <a:extLst>
              <a:ext uri="{FF2B5EF4-FFF2-40B4-BE49-F238E27FC236}">
                <a16:creationId xmlns:a16="http://schemas.microsoft.com/office/drawing/2014/main" id="{9A21F6AA-24FD-1341-BCC0-C36B60866B8F}"/>
              </a:ext>
            </a:extLst>
          </p:cNvPr>
          <p:cNvPicPr>
            <a:picLocks noChangeAspect="1"/>
          </p:cNvPicPr>
          <p:nvPr/>
        </p:nvPicPr>
        <p:blipFill>
          <a:blip r:embed="rId2"/>
          <a:stretch>
            <a:fillRect/>
          </a:stretch>
        </p:blipFill>
        <p:spPr>
          <a:xfrm>
            <a:off x="10284642" y="819598"/>
            <a:ext cx="1610591" cy="271666"/>
          </a:xfrm>
          <a:prstGeom prst="rect">
            <a:avLst/>
          </a:prstGeom>
          <a:ln>
            <a:solidFill>
              <a:schemeClr val="bg1">
                <a:lumMod val="50000"/>
              </a:schemeClr>
            </a:solidFill>
          </a:ln>
        </p:spPr>
      </p:pic>
      <p:sp>
        <p:nvSpPr>
          <p:cNvPr id="7" name="Oval 6">
            <a:extLst>
              <a:ext uri="{FF2B5EF4-FFF2-40B4-BE49-F238E27FC236}">
                <a16:creationId xmlns:a16="http://schemas.microsoft.com/office/drawing/2014/main" id="{66B7FB3B-8DDB-F748-A9C0-8B30E82558A5}"/>
              </a:ext>
            </a:extLst>
          </p:cNvPr>
          <p:cNvSpPr/>
          <p:nvPr/>
        </p:nvSpPr>
        <p:spPr>
          <a:xfrm>
            <a:off x="2172600" y="2451971"/>
            <a:ext cx="301657" cy="2700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82C02198-1CCF-8F43-B962-071852E9FF4E}"/>
              </a:ext>
            </a:extLst>
          </p:cNvPr>
          <p:cNvSpPr/>
          <p:nvPr/>
        </p:nvSpPr>
        <p:spPr>
          <a:xfrm>
            <a:off x="2172598" y="3059530"/>
            <a:ext cx="301657" cy="2700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42A40BB2-1347-5E45-8426-85630B87B48B}"/>
              </a:ext>
            </a:extLst>
          </p:cNvPr>
          <p:cNvSpPr/>
          <p:nvPr/>
        </p:nvSpPr>
        <p:spPr>
          <a:xfrm>
            <a:off x="2172598" y="3592720"/>
            <a:ext cx="301657" cy="2700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9D8EACCF-7C9D-414C-8270-FED726486959}"/>
              </a:ext>
            </a:extLst>
          </p:cNvPr>
          <p:cNvSpPr/>
          <p:nvPr/>
        </p:nvSpPr>
        <p:spPr>
          <a:xfrm>
            <a:off x="2702072" y="2892785"/>
            <a:ext cx="301657" cy="270003"/>
          </a:xfrm>
          <a:prstGeom prst="ellipse">
            <a:avLst/>
          </a:prstGeom>
          <a:solidFill>
            <a:srgbClr val="FFC00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142D30D-DF2F-3A42-986D-7BBCA3F43314}"/>
              </a:ext>
            </a:extLst>
          </p:cNvPr>
          <p:cNvSpPr/>
          <p:nvPr/>
        </p:nvSpPr>
        <p:spPr>
          <a:xfrm>
            <a:off x="2702072" y="3333599"/>
            <a:ext cx="301657" cy="270003"/>
          </a:xfrm>
          <a:prstGeom prst="ellipse">
            <a:avLst/>
          </a:prstGeom>
          <a:solidFill>
            <a:srgbClr val="FFC00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8C4FA36C-80C0-A445-90CD-AD5AC33A04BE}"/>
              </a:ext>
            </a:extLst>
          </p:cNvPr>
          <p:cNvSpPr txBox="1"/>
          <p:nvPr/>
        </p:nvSpPr>
        <p:spPr>
          <a:xfrm>
            <a:off x="1580424" y="1484249"/>
            <a:ext cx="849656"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dirty="0"/>
              <a:t>Master</a:t>
            </a:r>
          </a:p>
        </p:txBody>
      </p:sp>
      <p:cxnSp>
        <p:nvCxnSpPr>
          <p:cNvPr id="14" name="Straight Arrow Connector 13">
            <a:extLst>
              <a:ext uri="{FF2B5EF4-FFF2-40B4-BE49-F238E27FC236}">
                <a16:creationId xmlns:a16="http://schemas.microsoft.com/office/drawing/2014/main" id="{011E467E-53DF-F449-AFEB-9290FCEBFE23}"/>
              </a:ext>
            </a:extLst>
          </p:cNvPr>
          <p:cNvCxnSpPr>
            <a:cxnSpLocks/>
            <a:stCxn id="7" idx="4"/>
          </p:cNvCxnSpPr>
          <p:nvPr/>
        </p:nvCxnSpPr>
        <p:spPr>
          <a:xfrm>
            <a:off x="2323429" y="2721974"/>
            <a:ext cx="0" cy="188483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7233383-0BBC-D54C-A9B3-DB1AFB8857B8}"/>
              </a:ext>
            </a:extLst>
          </p:cNvPr>
          <p:cNvCxnSpPr>
            <a:stCxn id="7" idx="5"/>
            <a:endCxn id="10" idx="1"/>
          </p:cNvCxnSpPr>
          <p:nvPr/>
        </p:nvCxnSpPr>
        <p:spPr>
          <a:xfrm>
            <a:off x="2430080" y="2682433"/>
            <a:ext cx="316169" cy="249893"/>
          </a:xfrm>
          <a:prstGeom prst="line">
            <a:avLst/>
          </a:prstGeom>
          <a:ln w="28575">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3627F1C-05D8-8D48-8A73-68D4C9180326}"/>
              </a:ext>
            </a:extLst>
          </p:cNvPr>
          <p:cNvCxnSpPr>
            <a:cxnSpLocks/>
          </p:cNvCxnSpPr>
          <p:nvPr/>
        </p:nvCxnSpPr>
        <p:spPr>
          <a:xfrm>
            <a:off x="2323426" y="2079073"/>
            <a:ext cx="1" cy="58034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5EED84CF-6028-6548-ADB2-B7AC9F872D0E}"/>
              </a:ext>
            </a:extLst>
          </p:cNvPr>
          <p:cNvCxnSpPr>
            <a:cxnSpLocks/>
            <a:stCxn id="5" idx="1"/>
            <a:endCxn id="7" idx="7"/>
          </p:cNvCxnSpPr>
          <p:nvPr/>
        </p:nvCxnSpPr>
        <p:spPr>
          <a:xfrm flipH="1">
            <a:off x="2430080" y="1082921"/>
            <a:ext cx="3065747" cy="1408591"/>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E00FFFFF-81A4-0B4B-9C8B-DC1137FD0C16}"/>
              </a:ext>
            </a:extLst>
          </p:cNvPr>
          <p:cNvCxnSpPr>
            <a:cxnSpLocks/>
            <a:stCxn id="4" idx="1"/>
            <a:endCxn id="7" idx="6"/>
          </p:cNvCxnSpPr>
          <p:nvPr/>
        </p:nvCxnSpPr>
        <p:spPr>
          <a:xfrm flipH="1">
            <a:off x="2474257" y="2181072"/>
            <a:ext cx="3021570" cy="405901"/>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20DF6993-F506-3540-80F0-ABEC88CA168C}"/>
              </a:ext>
            </a:extLst>
          </p:cNvPr>
          <p:cNvSpPr/>
          <p:nvPr/>
        </p:nvSpPr>
        <p:spPr>
          <a:xfrm>
            <a:off x="2702071" y="3799327"/>
            <a:ext cx="301657" cy="270003"/>
          </a:xfrm>
          <a:prstGeom prst="ellipse">
            <a:avLst/>
          </a:prstGeom>
          <a:solidFill>
            <a:srgbClr val="FFC00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D93404CB-2187-F14A-AF58-2C0051244DA7}"/>
              </a:ext>
            </a:extLst>
          </p:cNvPr>
          <p:cNvSpPr/>
          <p:nvPr/>
        </p:nvSpPr>
        <p:spPr>
          <a:xfrm>
            <a:off x="5495826" y="4477613"/>
            <a:ext cx="6096000" cy="1754326"/>
          </a:xfrm>
          <a:prstGeom prst="rect">
            <a:avLst/>
          </a:prstGeom>
          <a:ln>
            <a:solidFill>
              <a:schemeClr val="bg1">
                <a:lumMod val="50000"/>
              </a:schemeClr>
            </a:solidFill>
          </a:ln>
        </p:spPr>
        <p:txBody>
          <a:bodyPr>
            <a:spAutoFit/>
          </a:bodyPr>
          <a:lstStyle/>
          <a:p>
            <a:pPr marL="228600" indent="-228600">
              <a:buFont typeface="+mj-lt"/>
              <a:buAutoNum type="arabicPeriod" startAt="5"/>
            </a:pPr>
            <a:r>
              <a:rPr lang="en-US" sz="1200" dirty="0">
                <a:solidFill>
                  <a:srgbClr val="333333"/>
                </a:solidFill>
                <a:latin typeface="Helvetica Neue" panose="02000503000000020004" pitchFamily="2" charset="0"/>
              </a:rPr>
              <a:t>Issue a pull request</a:t>
            </a:r>
          </a:p>
          <a:p>
            <a:pPr marL="228600" indent="-228600">
              <a:buFont typeface="+mj-lt"/>
              <a:buAutoNum type="arabicPeriod" startAt="5"/>
            </a:pPr>
            <a:r>
              <a:rPr lang="en-US" sz="1200" dirty="0">
                <a:solidFill>
                  <a:srgbClr val="333333"/>
                </a:solidFill>
                <a:latin typeface="Helvetica Neue" panose="02000503000000020004" pitchFamily="2" charset="0"/>
              </a:rPr>
              <a:t>Have someone (maintainers) review your code</a:t>
            </a:r>
          </a:p>
          <a:p>
            <a:pPr marL="228600" indent="-228600">
              <a:buFont typeface="+mj-lt"/>
              <a:buAutoNum type="arabicPeriod" startAt="5"/>
            </a:pPr>
            <a:r>
              <a:rPr lang="en-US" sz="1200" dirty="0">
                <a:solidFill>
                  <a:srgbClr val="333333"/>
                </a:solidFill>
                <a:latin typeface="Helvetica Neue" panose="02000503000000020004" pitchFamily="2" charset="0"/>
              </a:rPr>
              <a:t>(Maintainers) merge the pull request</a:t>
            </a:r>
          </a:p>
          <a:p>
            <a:pPr marL="742950" lvl="1" indent="-285750">
              <a:buFont typeface="+mj-lt"/>
              <a:buAutoNum type="arabicPeriod"/>
            </a:pPr>
            <a:r>
              <a:rPr lang="en-US" sz="1200" dirty="0">
                <a:solidFill>
                  <a:srgbClr val="333333"/>
                </a:solidFill>
                <a:latin typeface="Helvetica Neue" panose="02000503000000020004" pitchFamily="2" charset="0"/>
              </a:rPr>
              <a:t>You can also checkoff a box that will also delete the branch on the remote</a:t>
            </a:r>
          </a:p>
          <a:p>
            <a:pPr marL="742950" lvl="1" indent="-285750">
              <a:buFont typeface="+mj-lt"/>
              <a:buAutoNum type="arabicPeriod"/>
            </a:pPr>
            <a:r>
              <a:rPr lang="en-US" sz="1200" dirty="0">
                <a:solidFill>
                  <a:srgbClr val="333333"/>
                </a:solidFill>
                <a:latin typeface="Helvetica Neue" panose="02000503000000020004" pitchFamily="2" charset="0"/>
              </a:rPr>
              <a:t>Or delete the branch manually under the branches view</a:t>
            </a:r>
          </a:p>
          <a:p>
            <a:pPr marL="285750" indent="-285750">
              <a:buFont typeface="+mj-lt"/>
              <a:buAutoNum type="arabicPeriod" startAt="5"/>
            </a:pPr>
            <a:r>
              <a:rPr lang="en-US" sz="1200" dirty="0">
                <a:solidFill>
                  <a:srgbClr val="333333"/>
                </a:solidFill>
                <a:latin typeface="Helvetica Neue" panose="02000503000000020004" pitchFamily="2" charset="0"/>
              </a:rPr>
              <a:t>Go back to master: </a:t>
            </a:r>
            <a:r>
              <a:rPr lang="en-US" sz="1200" dirty="0">
                <a:solidFill>
                  <a:srgbClr val="FF0000"/>
                </a:solidFill>
                <a:latin typeface="Helvetica Neue" panose="02000503000000020004" pitchFamily="2" charset="0"/>
              </a:rPr>
              <a:t>git checkout master</a:t>
            </a:r>
          </a:p>
          <a:p>
            <a:pPr marL="285750" indent="-285750">
              <a:buFont typeface="+mj-lt"/>
              <a:buAutoNum type="arabicPeriod" startAt="5"/>
            </a:pPr>
            <a:r>
              <a:rPr lang="en-US" sz="1200" dirty="0">
                <a:solidFill>
                  <a:srgbClr val="333333"/>
                </a:solidFill>
                <a:latin typeface="Helvetica Neue" panose="02000503000000020004" pitchFamily="2" charset="0"/>
              </a:rPr>
              <a:t>Pull down your merged code: </a:t>
            </a:r>
            <a:r>
              <a:rPr lang="en-US" sz="1200" dirty="0">
                <a:solidFill>
                  <a:srgbClr val="FF0000"/>
                </a:solidFill>
                <a:latin typeface="Helvetica Neue" panose="02000503000000020004" pitchFamily="2" charset="0"/>
              </a:rPr>
              <a:t>git pull origin master</a:t>
            </a:r>
          </a:p>
          <a:p>
            <a:pPr marL="285750" indent="-285750">
              <a:buFont typeface="+mj-lt"/>
              <a:buAutoNum type="arabicPeriod" startAt="5"/>
            </a:pPr>
            <a:r>
              <a:rPr lang="en-US" sz="1200" dirty="0">
                <a:solidFill>
                  <a:srgbClr val="333333"/>
                </a:solidFill>
                <a:latin typeface="Helvetica Neue" panose="02000503000000020004" pitchFamily="2" charset="0"/>
              </a:rPr>
              <a:t>Delete your branch: </a:t>
            </a:r>
            <a:r>
              <a:rPr lang="en-US" sz="1200" dirty="0">
                <a:solidFill>
                  <a:srgbClr val="FF0000"/>
                </a:solidFill>
                <a:latin typeface="Helvetica Neue" panose="02000503000000020004" pitchFamily="2" charset="0"/>
              </a:rPr>
              <a:t>git branch -d </a:t>
            </a:r>
            <a:r>
              <a:rPr lang="en-US" sz="1200" dirty="0" err="1">
                <a:solidFill>
                  <a:srgbClr val="FF0000"/>
                </a:solidFill>
                <a:latin typeface="Helvetica Neue" panose="02000503000000020004" pitchFamily="2" charset="0"/>
              </a:rPr>
              <a:t>my_awesome_task</a:t>
            </a:r>
            <a:r>
              <a:rPr lang="en-US" sz="1200" dirty="0">
                <a:solidFill>
                  <a:srgbClr val="333333"/>
                </a:solidFill>
                <a:latin typeface="Helvetica Neue" panose="02000503000000020004" pitchFamily="2" charset="0"/>
              </a:rPr>
              <a:t> (note it is a </a:t>
            </a:r>
            <a:r>
              <a:rPr lang="en-US" sz="1200" b="1" dirty="0">
                <a:solidFill>
                  <a:srgbClr val="333333"/>
                </a:solidFill>
                <a:latin typeface="Helvetica Neue" panose="02000503000000020004" pitchFamily="2" charset="0"/>
              </a:rPr>
              <a:t>lower case</a:t>
            </a:r>
            <a:r>
              <a:rPr lang="en-US" sz="1200" dirty="0">
                <a:solidFill>
                  <a:srgbClr val="333333"/>
                </a:solidFill>
                <a:latin typeface="Helvetica Neue" panose="02000503000000020004" pitchFamily="2" charset="0"/>
              </a:rPr>
              <a:t> d)</a:t>
            </a:r>
          </a:p>
          <a:p>
            <a:pPr marL="285750" indent="-285750">
              <a:buFont typeface="+mj-lt"/>
              <a:buAutoNum type="arabicPeriod" startAt="5"/>
            </a:pPr>
            <a:r>
              <a:rPr lang="en-US" sz="1200" dirty="0">
                <a:solidFill>
                  <a:srgbClr val="333333"/>
                </a:solidFill>
                <a:latin typeface="Helvetica Neue" panose="02000503000000020004" pitchFamily="2" charset="0"/>
              </a:rPr>
              <a:t>Clean up your branches: </a:t>
            </a:r>
            <a:r>
              <a:rPr lang="en-US" sz="1200" dirty="0">
                <a:solidFill>
                  <a:srgbClr val="FF0000"/>
                </a:solidFill>
                <a:latin typeface="Helvetica Neue" panose="02000503000000020004" pitchFamily="2" charset="0"/>
              </a:rPr>
              <a:t>git fetch --prune</a:t>
            </a:r>
          </a:p>
        </p:txBody>
      </p:sp>
      <p:sp>
        <p:nvSpPr>
          <p:cNvPr id="51" name="Rectangle 50">
            <a:extLst>
              <a:ext uri="{FF2B5EF4-FFF2-40B4-BE49-F238E27FC236}">
                <a16:creationId xmlns:a16="http://schemas.microsoft.com/office/drawing/2014/main" id="{08665CDC-3F29-7945-B8D3-2637C25EF5D8}"/>
              </a:ext>
            </a:extLst>
          </p:cNvPr>
          <p:cNvSpPr/>
          <p:nvPr/>
        </p:nvSpPr>
        <p:spPr>
          <a:xfrm>
            <a:off x="5495827" y="2599773"/>
            <a:ext cx="6096000" cy="646331"/>
          </a:xfrm>
          <a:prstGeom prst="rect">
            <a:avLst/>
          </a:prstGeom>
          <a:ln>
            <a:solidFill>
              <a:schemeClr val="bg1">
                <a:lumMod val="50000"/>
              </a:schemeClr>
            </a:solidFill>
          </a:ln>
        </p:spPr>
        <p:txBody>
          <a:bodyPr>
            <a:spAutoFit/>
          </a:bodyPr>
          <a:lstStyle/>
          <a:p>
            <a:pPr marL="228600" indent="-228600">
              <a:buFont typeface="+mj-lt"/>
              <a:buAutoNum type="arabicPeriod" startAt="2"/>
            </a:pPr>
            <a:r>
              <a:rPr lang="en-US" sz="1200" dirty="0">
                <a:solidFill>
                  <a:srgbClr val="333333"/>
                </a:solidFill>
                <a:latin typeface="Helvetica Neue" panose="02000503000000020004" pitchFamily="2" charset="0"/>
              </a:rPr>
              <a:t>Create a new branch (give it a useful name): </a:t>
            </a:r>
            <a:r>
              <a:rPr lang="en-US" sz="1200" dirty="0">
                <a:solidFill>
                  <a:srgbClr val="FF0000"/>
                </a:solidFill>
                <a:latin typeface="Helvetica Neue" panose="02000503000000020004" pitchFamily="2" charset="0"/>
              </a:rPr>
              <a:t>git checkout -b </a:t>
            </a:r>
            <a:r>
              <a:rPr lang="en-US" sz="1200" dirty="0" err="1">
                <a:solidFill>
                  <a:srgbClr val="FF0000"/>
                </a:solidFill>
                <a:latin typeface="Helvetica Neue" panose="02000503000000020004" pitchFamily="2" charset="0"/>
              </a:rPr>
              <a:t>my_awesome_task</a:t>
            </a:r>
            <a:endParaRPr lang="en-US" sz="1200" dirty="0">
              <a:solidFill>
                <a:srgbClr val="FF0000"/>
              </a:solidFill>
              <a:latin typeface="Helvetica Neue" panose="02000503000000020004" pitchFamily="2" charset="0"/>
            </a:endParaRPr>
          </a:p>
          <a:p>
            <a:pPr marL="742950" lvl="1" indent="-285750">
              <a:buFont typeface="+mj-lt"/>
              <a:buAutoNum type="arabicPeriod"/>
            </a:pPr>
            <a:r>
              <a:rPr lang="en-US" sz="1200" dirty="0">
                <a:solidFill>
                  <a:srgbClr val="333333"/>
                </a:solidFill>
                <a:latin typeface="Helvetica Neue" panose="02000503000000020004" pitchFamily="2" charset="0"/>
              </a:rPr>
              <a:t>Give your branch a sensible name about what you are working on</a:t>
            </a:r>
          </a:p>
          <a:p>
            <a:pPr marL="742950" lvl="1" indent="-285750">
              <a:buFont typeface="+mj-lt"/>
              <a:buAutoNum type="arabicPeriod"/>
            </a:pPr>
            <a:r>
              <a:rPr lang="en-US" sz="1200" dirty="0">
                <a:solidFill>
                  <a:srgbClr val="333333"/>
                </a:solidFill>
                <a:latin typeface="Helvetica Neue" panose="02000503000000020004" pitchFamily="2" charset="0"/>
              </a:rPr>
              <a:t>Add your name or initials to branch name</a:t>
            </a:r>
          </a:p>
        </p:txBody>
      </p:sp>
      <p:cxnSp>
        <p:nvCxnSpPr>
          <p:cNvPr id="53" name="Straight Arrow Connector 52">
            <a:extLst>
              <a:ext uri="{FF2B5EF4-FFF2-40B4-BE49-F238E27FC236}">
                <a16:creationId xmlns:a16="http://schemas.microsoft.com/office/drawing/2014/main" id="{72D3BFD8-3BFC-0B4D-8340-48D4D0AD9FC0}"/>
              </a:ext>
            </a:extLst>
          </p:cNvPr>
          <p:cNvCxnSpPr>
            <a:cxnSpLocks/>
            <a:stCxn id="51" idx="1"/>
            <a:endCxn id="10" idx="6"/>
          </p:cNvCxnSpPr>
          <p:nvPr/>
        </p:nvCxnSpPr>
        <p:spPr>
          <a:xfrm flipH="1">
            <a:off x="3003729" y="2922939"/>
            <a:ext cx="2492098" cy="104848"/>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E3D3AE96-ECF9-AC47-91ED-CB24C027A10C}"/>
              </a:ext>
            </a:extLst>
          </p:cNvPr>
          <p:cNvSpPr/>
          <p:nvPr/>
        </p:nvSpPr>
        <p:spPr>
          <a:xfrm>
            <a:off x="5495826" y="3354027"/>
            <a:ext cx="6096000" cy="1015663"/>
          </a:xfrm>
          <a:prstGeom prst="rect">
            <a:avLst/>
          </a:prstGeom>
          <a:ln>
            <a:solidFill>
              <a:schemeClr val="bg1">
                <a:lumMod val="50000"/>
              </a:schemeClr>
            </a:solidFill>
          </a:ln>
        </p:spPr>
        <p:txBody>
          <a:bodyPr>
            <a:spAutoFit/>
          </a:bodyPr>
          <a:lstStyle/>
          <a:p>
            <a:pPr marL="228600" indent="-228600">
              <a:buFont typeface="+mj-lt"/>
              <a:buAutoNum type="arabicPeriod" startAt="3"/>
            </a:pPr>
            <a:r>
              <a:rPr lang="en-US" sz="1200" dirty="0">
                <a:solidFill>
                  <a:srgbClr val="333333"/>
                </a:solidFill>
                <a:latin typeface="Helvetica Neue" panose="02000503000000020004" pitchFamily="2" charset="0"/>
              </a:rPr>
              <a:t> Go code and write commits!</a:t>
            </a:r>
          </a:p>
          <a:p>
            <a:pPr marL="742950" lvl="1" indent="-285750">
              <a:buFont typeface="+mj-lt"/>
              <a:buAutoNum type="arabicPeriod"/>
            </a:pPr>
            <a:r>
              <a:rPr lang="en-US" sz="1200" dirty="0">
                <a:solidFill>
                  <a:srgbClr val="333333"/>
                </a:solidFill>
                <a:latin typeface="Helvetica Neue" panose="02000503000000020004" pitchFamily="2" charset="0"/>
              </a:rPr>
              <a:t> </a:t>
            </a:r>
            <a:r>
              <a:rPr lang="en-US" sz="1200" dirty="0">
                <a:solidFill>
                  <a:srgbClr val="FF0000"/>
                </a:solidFill>
                <a:latin typeface="Helvetica Neue" panose="02000503000000020004" pitchFamily="2" charset="0"/>
              </a:rPr>
              <a:t>git add &lt;my file&gt;</a:t>
            </a:r>
          </a:p>
          <a:p>
            <a:pPr marL="742950" lvl="1" indent="-285750">
              <a:buFont typeface="+mj-lt"/>
              <a:buAutoNum type="arabicPeriod"/>
            </a:pPr>
            <a:r>
              <a:rPr lang="en-US" sz="1200" dirty="0">
                <a:solidFill>
                  <a:srgbClr val="333333"/>
                </a:solidFill>
                <a:latin typeface="Helvetica Neue" panose="02000503000000020004" pitchFamily="2" charset="0"/>
              </a:rPr>
              <a:t> </a:t>
            </a:r>
            <a:r>
              <a:rPr lang="en-US" sz="1200" dirty="0">
                <a:solidFill>
                  <a:srgbClr val="FF0000"/>
                </a:solidFill>
                <a:latin typeface="Helvetica Neue" panose="02000503000000020004" pitchFamily="2" charset="0"/>
              </a:rPr>
              <a:t>git commit -m 'look at all this cool stuff’</a:t>
            </a:r>
          </a:p>
          <a:p>
            <a:pPr marL="285750" indent="-285750">
              <a:buFont typeface="+mj-lt"/>
              <a:buAutoNum type="arabicPeriod" startAt="3"/>
            </a:pPr>
            <a:r>
              <a:rPr lang="en-US" sz="1200" dirty="0">
                <a:solidFill>
                  <a:srgbClr val="333333"/>
                </a:solidFill>
                <a:latin typeface="Helvetica Neue" panose="02000503000000020004" pitchFamily="2" charset="0"/>
              </a:rPr>
              <a:t>Push your branch </a:t>
            </a:r>
            <a:r>
              <a:rPr lang="en-US" sz="1200" dirty="0">
                <a:solidFill>
                  <a:srgbClr val="FF0000"/>
                </a:solidFill>
                <a:latin typeface="Helvetica Neue" panose="02000503000000020004" pitchFamily="2" charset="0"/>
              </a:rPr>
              <a:t>git push origin </a:t>
            </a:r>
            <a:r>
              <a:rPr lang="en-US" sz="1200" dirty="0" err="1">
                <a:solidFill>
                  <a:srgbClr val="FF0000"/>
                </a:solidFill>
                <a:latin typeface="Helvetica Neue" panose="02000503000000020004" pitchFamily="2" charset="0"/>
              </a:rPr>
              <a:t>my_awesome_task</a:t>
            </a:r>
            <a:endParaRPr lang="en-US" sz="1200" dirty="0">
              <a:solidFill>
                <a:srgbClr val="FF0000"/>
              </a:solidFill>
              <a:latin typeface="Helvetica Neue" panose="02000503000000020004" pitchFamily="2" charset="0"/>
            </a:endParaRPr>
          </a:p>
          <a:p>
            <a:pPr marL="285750" indent="-285750">
              <a:buFont typeface="+mj-lt"/>
              <a:buAutoNum type="arabicPeriod" startAt="3"/>
            </a:pPr>
            <a:endParaRPr lang="en-US" sz="1200" dirty="0">
              <a:latin typeface="Helvetica Neue" panose="02000503000000020004" pitchFamily="2" charset="0"/>
            </a:endParaRPr>
          </a:p>
        </p:txBody>
      </p:sp>
      <p:sp>
        <p:nvSpPr>
          <p:cNvPr id="64" name="Oval 63">
            <a:extLst>
              <a:ext uri="{FF2B5EF4-FFF2-40B4-BE49-F238E27FC236}">
                <a16:creationId xmlns:a16="http://schemas.microsoft.com/office/drawing/2014/main" id="{C89B0556-0FD5-BE44-B34B-D13B314D2661}"/>
              </a:ext>
            </a:extLst>
          </p:cNvPr>
          <p:cNvSpPr/>
          <p:nvPr/>
        </p:nvSpPr>
        <p:spPr>
          <a:xfrm>
            <a:off x="2172598" y="4108404"/>
            <a:ext cx="301657" cy="2700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5" name="Straight Connector 64">
            <a:extLst>
              <a:ext uri="{FF2B5EF4-FFF2-40B4-BE49-F238E27FC236}">
                <a16:creationId xmlns:a16="http://schemas.microsoft.com/office/drawing/2014/main" id="{CE708F85-FCCB-E144-80FD-94E7B4A8B304}"/>
              </a:ext>
            </a:extLst>
          </p:cNvPr>
          <p:cNvCxnSpPr>
            <a:cxnSpLocks/>
            <a:stCxn id="47" idx="3"/>
            <a:endCxn id="64" idx="6"/>
          </p:cNvCxnSpPr>
          <p:nvPr/>
        </p:nvCxnSpPr>
        <p:spPr>
          <a:xfrm flipH="1">
            <a:off x="2474255" y="4029789"/>
            <a:ext cx="271993" cy="213617"/>
          </a:xfrm>
          <a:prstGeom prst="line">
            <a:avLst/>
          </a:prstGeom>
          <a:ln w="28575">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70" name="Right Bracket 69">
            <a:extLst>
              <a:ext uri="{FF2B5EF4-FFF2-40B4-BE49-F238E27FC236}">
                <a16:creationId xmlns:a16="http://schemas.microsoft.com/office/drawing/2014/main" id="{7BFE9CB1-9FB9-A747-8231-83364073F4B2}"/>
              </a:ext>
            </a:extLst>
          </p:cNvPr>
          <p:cNvSpPr/>
          <p:nvPr/>
        </p:nvSpPr>
        <p:spPr>
          <a:xfrm>
            <a:off x="3078937" y="2882699"/>
            <a:ext cx="218209" cy="1255859"/>
          </a:xfrm>
          <a:prstGeom prst="rightBracket">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1" name="Straight Arrow Connector 70">
            <a:extLst>
              <a:ext uri="{FF2B5EF4-FFF2-40B4-BE49-F238E27FC236}">
                <a16:creationId xmlns:a16="http://schemas.microsoft.com/office/drawing/2014/main" id="{4F62A191-B800-E54D-929C-4EAA2E4D54BF}"/>
              </a:ext>
            </a:extLst>
          </p:cNvPr>
          <p:cNvCxnSpPr>
            <a:cxnSpLocks/>
            <a:stCxn id="61" idx="1"/>
            <a:endCxn id="70" idx="2"/>
          </p:cNvCxnSpPr>
          <p:nvPr/>
        </p:nvCxnSpPr>
        <p:spPr>
          <a:xfrm flipH="1" flipV="1">
            <a:off x="3297146" y="3510629"/>
            <a:ext cx="2198680" cy="351230"/>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36410AD0-33F6-3949-A1E0-780EEA85FF81}"/>
              </a:ext>
            </a:extLst>
          </p:cNvPr>
          <p:cNvCxnSpPr>
            <a:cxnSpLocks/>
            <a:stCxn id="50" idx="1"/>
            <a:endCxn id="64" idx="6"/>
          </p:cNvCxnSpPr>
          <p:nvPr/>
        </p:nvCxnSpPr>
        <p:spPr>
          <a:xfrm flipH="1" flipV="1">
            <a:off x="2474255" y="4243406"/>
            <a:ext cx="3021571" cy="1111370"/>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1ECE28F-8724-0440-AB4C-7ACA80F484C6}"/>
              </a:ext>
            </a:extLst>
          </p:cNvPr>
          <p:cNvSpPr txBox="1"/>
          <p:nvPr/>
        </p:nvSpPr>
        <p:spPr>
          <a:xfrm>
            <a:off x="2588164" y="1682086"/>
            <a:ext cx="1546048" cy="369332"/>
          </a:xfrm>
          <a:prstGeom prst="rect">
            <a:avLst/>
          </a:prstGeom>
          <a:solidFill>
            <a:schemeClr val="bg1"/>
          </a:solidFill>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err="1"/>
              <a:t>DSPG_branch</a:t>
            </a:r>
            <a:endParaRPr lang="en-US" dirty="0"/>
          </a:p>
        </p:txBody>
      </p:sp>
    </p:spTree>
    <p:extLst>
      <p:ext uri="{BB962C8B-B14F-4D97-AF65-F5344CB8AC3E}">
        <p14:creationId xmlns:p14="http://schemas.microsoft.com/office/powerpoint/2010/main" val="31261196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a:xfrm>
            <a:off x="838200" y="365125"/>
            <a:ext cx="9906000" cy="1325563"/>
          </a:xfrm>
        </p:spPr>
        <p:txBody>
          <a:bodyPr/>
          <a:lstStyle/>
          <a:p>
            <a:pPr algn="ctr"/>
            <a:r>
              <a:rPr lang="en-US" dirty="0"/>
              <a:t>Git Lucky</a:t>
            </a:r>
          </a:p>
        </p:txBody>
      </p:sp>
      <p:sp>
        <p:nvSpPr>
          <p:cNvPr id="9" name="Rectangle 8">
            <a:extLst>
              <a:ext uri="{FF2B5EF4-FFF2-40B4-BE49-F238E27FC236}">
                <a16:creationId xmlns:a16="http://schemas.microsoft.com/office/drawing/2014/main" id="{8FA65DA9-FAE9-684E-8DA7-DB09449CFFC0}"/>
              </a:ext>
            </a:extLst>
          </p:cNvPr>
          <p:cNvSpPr/>
          <p:nvPr/>
        </p:nvSpPr>
        <p:spPr>
          <a:xfrm>
            <a:off x="838200" y="2329944"/>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Branches</a:t>
            </a:r>
          </a:p>
        </p:txBody>
      </p:sp>
      <p:sp>
        <p:nvSpPr>
          <p:cNvPr id="11" name="Rectangle 10">
            <a:extLst>
              <a:ext uri="{FF2B5EF4-FFF2-40B4-BE49-F238E27FC236}">
                <a16:creationId xmlns:a16="http://schemas.microsoft.com/office/drawing/2014/main" id="{403A85DA-1A2A-1249-9AEB-CE26E18A5A88}"/>
              </a:ext>
            </a:extLst>
          </p:cNvPr>
          <p:cNvSpPr/>
          <p:nvPr/>
        </p:nvSpPr>
        <p:spPr>
          <a:xfrm>
            <a:off x="838200" y="3879556"/>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Merge</a:t>
            </a:r>
          </a:p>
        </p:txBody>
      </p:sp>
      <p:sp>
        <p:nvSpPr>
          <p:cNvPr id="12" name="Rectangle 11">
            <a:extLst>
              <a:ext uri="{FF2B5EF4-FFF2-40B4-BE49-F238E27FC236}">
                <a16:creationId xmlns:a16="http://schemas.microsoft.com/office/drawing/2014/main" id="{59F08868-E84D-BC41-9A5F-85BE0D9D8684}"/>
              </a:ext>
            </a:extLst>
          </p:cNvPr>
          <p:cNvSpPr/>
          <p:nvPr/>
        </p:nvSpPr>
        <p:spPr>
          <a:xfrm>
            <a:off x="838200" y="4654362"/>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trike="sngStrike" dirty="0">
                <a:solidFill>
                  <a:sysClr val="windowText" lastClr="000000"/>
                </a:solidFill>
              </a:rPr>
              <a:t>Git Pull</a:t>
            </a:r>
          </a:p>
        </p:txBody>
      </p:sp>
      <p:sp>
        <p:nvSpPr>
          <p:cNvPr id="13" name="Rectangle 12">
            <a:extLst>
              <a:ext uri="{FF2B5EF4-FFF2-40B4-BE49-F238E27FC236}">
                <a16:creationId xmlns:a16="http://schemas.microsoft.com/office/drawing/2014/main" id="{44AE1DA4-AD7D-D245-9263-61FF540A216F}"/>
              </a:ext>
            </a:extLst>
          </p:cNvPr>
          <p:cNvSpPr/>
          <p:nvPr/>
        </p:nvSpPr>
        <p:spPr>
          <a:xfrm>
            <a:off x="838200" y="1555138"/>
            <a:ext cx="9906000" cy="558800"/>
          </a:xfrm>
          <a:prstGeom prst="rect">
            <a:avLst/>
          </a:prstGeom>
          <a:solidFill>
            <a:srgbClr val="FFA0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Collaboration</a:t>
            </a:r>
          </a:p>
        </p:txBody>
      </p:sp>
      <p:sp>
        <p:nvSpPr>
          <p:cNvPr id="7" name="Rectangle 6">
            <a:extLst>
              <a:ext uri="{FF2B5EF4-FFF2-40B4-BE49-F238E27FC236}">
                <a16:creationId xmlns:a16="http://schemas.microsoft.com/office/drawing/2014/main" id="{92C9ADAA-D9FD-814B-9E59-4C343BB4EE20}"/>
              </a:ext>
            </a:extLst>
          </p:cNvPr>
          <p:cNvSpPr/>
          <p:nvPr/>
        </p:nvSpPr>
        <p:spPr>
          <a:xfrm>
            <a:off x="838200" y="310475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Push</a:t>
            </a:r>
          </a:p>
        </p:txBody>
      </p:sp>
    </p:spTree>
    <p:extLst>
      <p:ext uri="{BB962C8B-B14F-4D97-AF65-F5344CB8AC3E}">
        <p14:creationId xmlns:p14="http://schemas.microsoft.com/office/powerpoint/2010/main" val="35849083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Git Branches</a:t>
            </a:r>
          </a:p>
        </p:txBody>
      </p:sp>
      <p:pic>
        <p:nvPicPr>
          <p:cNvPr id="16" name="Picture 15">
            <a:extLst>
              <a:ext uri="{FF2B5EF4-FFF2-40B4-BE49-F238E27FC236}">
                <a16:creationId xmlns:a16="http://schemas.microsoft.com/office/drawing/2014/main" id="{D892F873-3445-2D48-A13A-04F504500C18}"/>
              </a:ext>
            </a:extLst>
          </p:cNvPr>
          <p:cNvPicPr>
            <a:picLocks noChangeAspect="1"/>
          </p:cNvPicPr>
          <p:nvPr/>
        </p:nvPicPr>
        <p:blipFill>
          <a:blip r:embed="rId3"/>
          <a:stretch>
            <a:fillRect/>
          </a:stretch>
        </p:blipFill>
        <p:spPr>
          <a:xfrm>
            <a:off x="624872" y="1690688"/>
            <a:ext cx="8515333" cy="4252351"/>
          </a:xfrm>
          <a:prstGeom prst="rect">
            <a:avLst/>
          </a:prstGeom>
        </p:spPr>
      </p:pic>
      <p:pic>
        <p:nvPicPr>
          <p:cNvPr id="4" name="Picture 3">
            <a:extLst>
              <a:ext uri="{FF2B5EF4-FFF2-40B4-BE49-F238E27FC236}">
                <a16:creationId xmlns:a16="http://schemas.microsoft.com/office/drawing/2014/main" id="{BEBF21DE-3ACB-9F41-BCE6-873C63FF7494}"/>
              </a:ext>
            </a:extLst>
          </p:cNvPr>
          <p:cNvPicPr>
            <a:picLocks noChangeAspect="1"/>
          </p:cNvPicPr>
          <p:nvPr/>
        </p:nvPicPr>
        <p:blipFill>
          <a:blip r:embed="rId4"/>
          <a:stretch>
            <a:fillRect/>
          </a:stretch>
        </p:blipFill>
        <p:spPr>
          <a:xfrm>
            <a:off x="10897690" y="2963688"/>
            <a:ext cx="756036" cy="712546"/>
          </a:xfrm>
          <a:prstGeom prst="rect">
            <a:avLst/>
          </a:prstGeom>
          <a:ln w="38100">
            <a:noFill/>
          </a:ln>
        </p:spPr>
      </p:pic>
      <p:sp>
        <p:nvSpPr>
          <p:cNvPr id="15" name="Rectangle 14">
            <a:extLst>
              <a:ext uri="{FF2B5EF4-FFF2-40B4-BE49-F238E27FC236}">
                <a16:creationId xmlns:a16="http://schemas.microsoft.com/office/drawing/2014/main" id="{B4B51DD1-C35C-964C-8709-F245662A61F0}"/>
              </a:ext>
            </a:extLst>
          </p:cNvPr>
          <p:cNvSpPr/>
          <p:nvPr/>
        </p:nvSpPr>
        <p:spPr>
          <a:xfrm>
            <a:off x="8760179" y="2732702"/>
            <a:ext cx="3076221" cy="1155746"/>
          </a:xfrm>
          <a:prstGeom prst="rect">
            <a:avLst/>
          </a:prstGeom>
          <a:noFill/>
          <a:ln w="28575">
            <a:solidFill>
              <a:srgbClr val="FF4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5E080023-F3FC-7047-B638-A163E371595E}"/>
              </a:ext>
            </a:extLst>
          </p:cNvPr>
          <p:cNvPicPr>
            <a:picLocks noChangeAspect="1"/>
          </p:cNvPicPr>
          <p:nvPr/>
        </p:nvPicPr>
        <p:blipFill>
          <a:blip r:embed="rId4"/>
          <a:stretch>
            <a:fillRect/>
          </a:stretch>
        </p:blipFill>
        <p:spPr>
          <a:xfrm>
            <a:off x="10897690" y="4156497"/>
            <a:ext cx="756036" cy="712546"/>
          </a:xfrm>
          <a:prstGeom prst="rect">
            <a:avLst/>
          </a:prstGeom>
          <a:ln w="38100">
            <a:noFill/>
          </a:ln>
        </p:spPr>
      </p:pic>
      <p:sp>
        <p:nvSpPr>
          <p:cNvPr id="20" name="Rectangle 19">
            <a:extLst>
              <a:ext uri="{FF2B5EF4-FFF2-40B4-BE49-F238E27FC236}">
                <a16:creationId xmlns:a16="http://schemas.microsoft.com/office/drawing/2014/main" id="{E87C4442-E973-3745-8C72-3EBE7E7AF949}"/>
              </a:ext>
            </a:extLst>
          </p:cNvPr>
          <p:cNvSpPr/>
          <p:nvPr/>
        </p:nvSpPr>
        <p:spPr>
          <a:xfrm>
            <a:off x="8760179" y="3914996"/>
            <a:ext cx="3076221" cy="1155746"/>
          </a:xfrm>
          <a:prstGeom prst="rect">
            <a:avLst/>
          </a:prstGeom>
          <a:noFill/>
          <a:ln w="28575">
            <a:solidFill>
              <a:srgbClr val="FFD6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8F6D74A1-F84D-2848-A6D3-25FFA10527C1}"/>
              </a:ext>
            </a:extLst>
          </p:cNvPr>
          <p:cNvPicPr>
            <a:picLocks noChangeAspect="1"/>
          </p:cNvPicPr>
          <p:nvPr/>
        </p:nvPicPr>
        <p:blipFill>
          <a:blip r:embed="rId4"/>
          <a:stretch>
            <a:fillRect/>
          </a:stretch>
        </p:blipFill>
        <p:spPr>
          <a:xfrm>
            <a:off x="10933791" y="5312243"/>
            <a:ext cx="756036" cy="712546"/>
          </a:xfrm>
          <a:prstGeom prst="rect">
            <a:avLst/>
          </a:prstGeom>
          <a:ln w="38100">
            <a:noFill/>
          </a:ln>
        </p:spPr>
      </p:pic>
      <p:sp>
        <p:nvSpPr>
          <p:cNvPr id="24" name="Rectangle 23">
            <a:extLst>
              <a:ext uri="{FF2B5EF4-FFF2-40B4-BE49-F238E27FC236}">
                <a16:creationId xmlns:a16="http://schemas.microsoft.com/office/drawing/2014/main" id="{DF0D7B61-C0FC-194A-A142-9FF5B044A6A0}"/>
              </a:ext>
            </a:extLst>
          </p:cNvPr>
          <p:cNvSpPr/>
          <p:nvPr/>
        </p:nvSpPr>
        <p:spPr>
          <a:xfrm>
            <a:off x="8760179" y="5102554"/>
            <a:ext cx="3076221" cy="1155746"/>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8F18AD9-F712-154E-B3E3-70DD13620DCC}"/>
              </a:ext>
            </a:extLst>
          </p:cNvPr>
          <p:cNvSpPr/>
          <p:nvPr/>
        </p:nvSpPr>
        <p:spPr>
          <a:xfrm>
            <a:off x="8760178" y="1543452"/>
            <a:ext cx="3076221" cy="1155746"/>
          </a:xfrm>
          <a:prstGeom prst="rect">
            <a:avLst/>
          </a:prstGeom>
          <a:noFill/>
          <a:ln w="28575">
            <a:solidFill>
              <a:srgbClr val="A745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DD8F6151-8FB5-D64F-AF49-6B576BDD9EC8}"/>
              </a:ext>
            </a:extLst>
          </p:cNvPr>
          <p:cNvSpPr txBox="1"/>
          <p:nvPr/>
        </p:nvSpPr>
        <p:spPr>
          <a:xfrm>
            <a:off x="8760178" y="1747853"/>
            <a:ext cx="2100861" cy="800219"/>
          </a:xfrm>
          <a:prstGeom prst="rect">
            <a:avLst/>
          </a:prstGeom>
          <a:noFill/>
          <a:ln w="38100">
            <a:noFill/>
          </a:ln>
        </p:spPr>
        <p:txBody>
          <a:bodyPr wrap="square" rtlCol="0">
            <a:spAutoFit/>
          </a:bodyPr>
          <a:lstStyle/>
          <a:p>
            <a:r>
              <a:rPr lang="en-US" b="1" dirty="0"/>
              <a:t>Master Branch:</a:t>
            </a:r>
          </a:p>
          <a:p>
            <a:r>
              <a:rPr lang="en-US" sz="1400" dirty="0"/>
              <a:t>Functional combination of all team members’ code</a:t>
            </a:r>
          </a:p>
        </p:txBody>
      </p:sp>
      <p:pic>
        <p:nvPicPr>
          <p:cNvPr id="27" name="Picture 26">
            <a:extLst>
              <a:ext uri="{FF2B5EF4-FFF2-40B4-BE49-F238E27FC236}">
                <a16:creationId xmlns:a16="http://schemas.microsoft.com/office/drawing/2014/main" id="{4FFE737C-2057-7643-A65D-AF77A7ED5A20}"/>
              </a:ext>
            </a:extLst>
          </p:cNvPr>
          <p:cNvPicPr>
            <a:picLocks noChangeAspect="1"/>
          </p:cNvPicPr>
          <p:nvPr/>
        </p:nvPicPr>
        <p:blipFill>
          <a:blip r:embed="rId5">
            <a:extLst>
              <a:ext uri="{BEBA8EAE-BF5A-486C-A8C5-ECC9F3942E4B}">
                <a14:imgProps xmlns:a14="http://schemas.microsoft.com/office/drawing/2010/main">
                  <a14:imgLayer>
                    <a14:imgEffect>
                      <a14:backgroundRemoval t="10000" b="90000" l="10000" r="90000">
                        <a14:foregroundMark x1="43250" y1="42063" x2="43250" y2="42063"/>
                        <a14:foregroundMark x1="55417" y1="41746" x2="55417" y2="41746"/>
                        <a14:foregroundMark x1="57083" y1="42381" x2="57083" y2="42381"/>
                        <a14:foregroundMark x1="56500" y1="39048" x2="56500" y2="39048"/>
                        <a14:foregroundMark x1="56667" y1="38730" x2="56667" y2="38730"/>
                        <a14:foregroundMark x1="43750" y1="45556" x2="43750" y2="45556"/>
                        <a14:foregroundMark x1="43583" y1="37619" x2="43583" y2="37619"/>
                        <a14:foregroundMark x1="57250" y1="40635" x2="57250" y2="40635"/>
                      </a14:backgroundRemoval>
                    </a14:imgEffect>
                  </a14:imgLayer>
                </a14:imgProps>
              </a:ext>
            </a:extLst>
          </a:blip>
          <a:stretch>
            <a:fillRect/>
          </a:stretch>
        </p:blipFill>
        <p:spPr>
          <a:xfrm>
            <a:off x="10441430" y="1697108"/>
            <a:ext cx="1740759" cy="929388"/>
          </a:xfrm>
          <a:prstGeom prst="rect">
            <a:avLst/>
          </a:prstGeom>
        </p:spPr>
      </p:pic>
      <p:sp>
        <p:nvSpPr>
          <p:cNvPr id="28" name="TextBox 27">
            <a:extLst>
              <a:ext uri="{FF2B5EF4-FFF2-40B4-BE49-F238E27FC236}">
                <a16:creationId xmlns:a16="http://schemas.microsoft.com/office/drawing/2014/main" id="{986565AA-53EF-E243-B678-BBED4DC10640}"/>
              </a:ext>
            </a:extLst>
          </p:cNvPr>
          <p:cNvSpPr txBox="1"/>
          <p:nvPr/>
        </p:nvSpPr>
        <p:spPr>
          <a:xfrm>
            <a:off x="8785014" y="2906286"/>
            <a:ext cx="2100861" cy="800219"/>
          </a:xfrm>
          <a:prstGeom prst="rect">
            <a:avLst/>
          </a:prstGeom>
          <a:noFill/>
          <a:ln w="38100">
            <a:noFill/>
          </a:ln>
        </p:spPr>
        <p:txBody>
          <a:bodyPr wrap="square" rtlCol="0">
            <a:spAutoFit/>
          </a:bodyPr>
          <a:lstStyle/>
          <a:p>
            <a:r>
              <a:rPr lang="en-US" b="1" dirty="0"/>
              <a:t>Branch:</a:t>
            </a:r>
          </a:p>
          <a:p>
            <a:r>
              <a:rPr lang="en-US" sz="1400" dirty="0"/>
              <a:t>A copy of the code that is undergoing development</a:t>
            </a:r>
          </a:p>
        </p:txBody>
      </p:sp>
      <p:sp>
        <p:nvSpPr>
          <p:cNvPr id="29" name="TextBox 28">
            <a:extLst>
              <a:ext uri="{FF2B5EF4-FFF2-40B4-BE49-F238E27FC236}">
                <a16:creationId xmlns:a16="http://schemas.microsoft.com/office/drawing/2014/main" id="{33A3FCE6-AB0C-5E45-9F56-7118CC7B9231}"/>
              </a:ext>
            </a:extLst>
          </p:cNvPr>
          <p:cNvSpPr txBox="1"/>
          <p:nvPr/>
        </p:nvSpPr>
        <p:spPr>
          <a:xfrm>
            <a:off x="8832930" y="4119434"/>
            <a:ext cx="2100861" cy="800219"/>
          </a:xfrm>
          <a:prstGeom prst="rect">
            <a:avLst/>
          </a:prstGeom>
          <a:noFill/>
          <a:ln w="38100">
            <a:noFill/>
          </a:ln>
        </p:spPr>
        <p:txBody>
          <a:bodyPr wrap="square" rtlCol="0">
            <a:spAutoFit/>
          </a:bodyPr>
          <a:lstStyle/>
          <a:p>
            <a:r>
              <a:rPr lang="en-US" b="1" dirty="0"/>
              <a:t>Branch:</a:t>
            </a:r>
          </a:p>
          <a:p>
            <a:r>
              <a:rPr lang="en-US" sz="1400" dirty="0"/>
              <a:t>A copy of the code that is undergoing development</a:t>
            </a:r>
          </a:p>
        </p:txBody>
      </p:sp>
      <p:sp>
        <p:nvSpPr>
          <p:cNvPr id="30" name="TextBox 29">
            <a:extLst>
              <a:ext uri="{FF2B5EF4-FFF2-40B4-BE49-F238E27FC236}">
                <a16:creationId xmlns:a16="http://schemas.microsoft.com/office/drawing/2014/main" id="{3C1D4DBB-82B1-074A-81C2-34FB2036BB2E}"/>
              </a:ext>
            </a:extLst>
          </p:cNvPr>
          <p:cNvSpPr txBox="1"/>
          <p:nvPr/>
        </p:nvSpPr>
        <p:spPr>
          <a:xfrm>
            <a:off x="8832930" y="5268406"/>
            <a:ext cx="2100861" cy="800219"/>
          </a:xfrm>
          <a:prstGeom prst="rect">
            <a:avLst/>
          </a:prstGeom>
          <a:noFill/>
          <a:ln w="38100">
            <a:noFill/>
          </a:ln>
        </p:spPr>
        <p:txBody>
          <a:bodyPr wrap="square" rtlCol="0">
            <a:spAutoFit/>
          </a:bodyPr>
          <a:lstStyle/>
          <a:p>
            <a:r>
              <a:rPr lang="en-US" b="1" dirty="0"/>
              <a:t>Branch:</a:t>
            </a:r>
          </a:p>
          <a:p>
            <a:r>
              <a:rPr lang="en-US" sz="1400" dirty="0"/>
              <a:t>A copy of the code that is undergoing development</a:t>
            </a:r>
          </a:p>
        </p:txBody>
      </p:sp>
    </p:spTree>
    <p:extLst>
      <p:ext uri="{BB962C8B-B14F-4D97-AF65-F5344CB8AC3E}">
        <p14:creationId xmlns:p14="http://schemas.microsoft.com/office/powerpoint/2010/main" val="17275665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Git Branches</a:t>
            </a:r>
          </a:p>
        </p:txBody>
      </p:sp>
      <p:pic>
        <p:nvPicPr>
          <p:cNvPr id="16" name="Picture 15">
            <a:extLst>
              <a:ext uri="{FF2B5EF4-FFF2-40B4-BE49-F238E27FC236}">
                <a16:creationId xmlns:a16="http://schemas.microsoft.com/office/drawing/2014/main" id="{D892F873-3445-2D48-A13A-04F504500C18}"/>
              </a:ext>
            </a:extLst>
          </p:cNvPr>
          <p:cNvPicPr>
            <a:picLocks noChangeAspect="1"/>
          </p:cNvPicPr>
          <p:nvPr/>
        </p:nvPicPr>
        <p:blipFill>
          <a:blip r:embed="rId3"/>
          <a:stretch>
            <a:fillRect/>
          </a:stretch>
        </p:blipFill>
        <p:spPr>
          <a:xfrm>
            <a:off x="241797" y="2664096"/>
            <a:ext cx="4021006" cy="2007993"/>
          </a:xfrm>
          <a:prstGeom prst="rect">
            <a:avLst/>
          </a:prstGeom>
        </p:spPr>
      </p:pic>
      <p:pic>
        <p:nvPicPr>
          <p:cNvPr id="4" name="Picture 3">
            <a:extLst>
              <a:ext uri="{FF2B5EF4-FFF2-40B4-BE49-F238E27FC236}">
                <a16:creationId xmlns:a16="http://schemas.microsoft.com/office/drawing/2014/main" id="{BEBF21DE-3ACB-9F41-BCE6-873C63FF7494}"/>
              </a:ext>
            </a:extLst>
          </p:cNvPr>
          <p:cNvPicPr>
            <a:picLocks noChangeAspect="1"/>
          </p:cNvPicPr>
          <p:nvPr/>
        </p:nvPicPr>
        <p:blipFill>
          <a:blip r:embed="rId4"/>
          <a:stretch>
            <a:fillRect/>
          </a:stretch>
        </p:blipFill>
        <p:spPr>
          <a:xfrm>
            <a:off x="6378209" y="2937264"/>
            <a:ext cx="756036" cy="712546"/>
          </a:xfrm>
          <a:prstGeom prst="rect">
            <a:avLst/>
          </a:prstGeom>
          <a:ln w="38100">
            <a:noFill/>
          </a:ln>
        </p:spPr>
      </p:pic>
      <p:sp>
        <p:nvSpPr>
          <p:cNvPr id="15" name="Rectangle 14">
            <a:extLst>
              <a:ext uri="{FF2B5EF4-FFF2-40B4-BE49-F238E27FC236}">
                <a16:creationId xmlns:a16="http://schemas.microsoft.com/office/drawing/2014/main" id="{B4B51DD1-C35C-964C-8709-F245662A61F0}"/>
              </a:ext>
            </a:extLst>
          </p:cNvPr>
          <p:cNvSpPr/>
          <p:nvPr/>
        </p:nvSpPr>
        <p:spPr>
          <a:xfrm>
            <a:off x="4240698" y="2706278"/>
            <a:ext cx="3076221" cy="1155746"/>
          </a:xfrm>
          <a:prstGeom prst="rect">
            <a:avLst/>
          </a:prstGeom>
          <a:noFill/>
          <a:ln w="28575">
            <a:solidFill>
              <a:srgbClr val="FF4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5E080023-F3FC-7047-B638-A163E371595E}"/>
              </a:ext>
            </a:extLst>
          </p:cNvPr>
          <p:cNvPicPr>
            <a:picLocks noChangeAspect="1"/>
          </p:cNvPicPr>
          <p:nvPr/>
        </p:nvPicPr>
        <p:blipFill>
          <a:blip r:embed="rId4"/>
          <a:stretch>
            <a:fillRect/>
          </a:stretch>
        </p:blipFill>
        <p:spPr>
          <a:xfrm>
            <a:off x="6378209" y="4130073"/>
            <a:ext cx="756036" cy="712546"/>
          </a:xfrm>
          <a:prstGeom prst="rect">
            <a:avLst/>
          </a:prstGeom>
          <a:ln w="38100">
            <a:noFill/>
          </a:ln>
        </p:spPr>
      </p:pic>
      <p:sp>
        <p:nvSpPr>
          <p:cNvPr id="20" name="Rectangle 19">
            <a:extLst>
              <a:ext uri="{FF2B5EF4-FFF2-40B4-BE49-F238E27FC236}">
                <a16:creationId xmlns:a16="http://schemas.microsoft.com/office/drawing/2014/main" id="{E87C4442-E973-3745-8C72-3EBE7E7AF949}"/>
              </a:ext>
            </a:extLst>
          </p:cNvPr>
          <p:cNvSpPr/>
          <p:nvPr/>
        </p:nvSpPr>
        <p:spPr>
          <a:xfrm>
            <a:off x="4240698" y="3888572"/>
            <a:ext cx="3076221" cy="1155746"/>
          </a:xfrm>
          <a:prstGeom prst="rect">
            <a:avLst/>
          </a:prstGeom>
          <a:noFill/>
          <a:ln w="28575">
            <a:solidFill>
              <a:srgbClr val="FFD6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8F6D74A1-F84D-2848-A6D3-25FFA10527C1}"/>
              </a:ext>
            </a:extLst>
          </p:cNvPr>
          <p:cNvPicPr>
            <a:picLocks noChangeAspect="1"/>
          </p:cNvPicPr>
          <p:nvPr/>
        </p:nvPicPr>
        <p:blipFill>
          <a:blip r:embed="rId4"/>
          <a:stretch>
            <a:fillRect/>
          </a:stretch>
        </p:blipFill>
        <p:spPr>
          <a:xfrm>
            <a:off x="6414310" y="5285819"/>
            <a:ext cx="756036" cy="712546"/>
          </a:xfrm>
          <a:prstGeom prst="rect">
            <a:avLst/>
          </a:prstGeom>
          <a:ln w="38100">
            <a:noFill/>
          </a:ln>
        </p:spPr>
      </p:pic>
      <p:sp>
        <p:nvSpPr>
          <p:cNvPr id="24" name="Rectangle 23">
            <a:extLst>
              <a:ext uri="{FF2B5EF4-FFF2-40B4-BE49-F238E27FC236}">
                <a16:creationId xmlns:a16="http://schemas.microsoft.com/office/drawing/2014/main" id="{DF0D7B61-C0FC-194A-A142-9FF5B044A6A0}"/>
              </a:ext>
            </a:extLst>
          </p:cNvPr>
          <p:cNvSpPr/>
          <p:nvPr/>
        </p:nvSpPr>
        <p:spPr>
          <a:xfrm>
            <a:off x="4240698" y="5076130"/>
            <a:ext cx="3076221" cy="1155746"/>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8F18AD9-F712-154E-B3E3-70DD13620DCC}"/>
              </a:ext>
            </a:extLst>
          </p:cNvPr>
          <p:cNvSpPr/>
          <p:nvPr/>
        </p:nvSpPr>
        <p:spPr>
          <a:xfrm>
            <a:off x="4240697" y="1517028"/>
            <a:ext cx="3076221" cy="1155746"/>
          </a:xfrm>
          <a:prstGeom prst="rect">
            <a:avLst/>
          </a:prstGeom>
          <a:noFill/>
          <a:ln w="28575">
            <a:solidFill>
              <a:srgbClr val="A745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DD8F6151-8FB5-D64F-AF49-6B576BDD9EC8}"/>
              </a:ext>
            </a:extLst>
          </p:cNvPr>
          <p:cNvSpPr txBox="1"/>
          <p:nvPr/>
        </p:nvSpPr>
        <p:spPr>
          <a:xfrm>
            <a:off x="4240697" y="1721429"/>
            <a:ext cx="2100861" cy="800219"/>
          </a:xfrm>
          <a:prstGeom prst="rect">
            <a:avLst/>
          </a:prstGeom>
          <a:noFill/>
          <a:ln w="38100">
            <a:noFill/>
          </a:ln>
        </p:spPr>
        <p:txBody>
          <a:bodyPr wrap="square" rtlCol="0">
            <a:spAutoFit/>
          </a:bodyPr>
          <a:lstStyle/>
          <a:p>
            <a:r>
              <a:rPr lang="en-US" b="1" dirty="0"/>
              <a:t>Master Branch:</a:t>
            </a:r>
          </a:p>
          <a:p>
            <a:r>
              <a:rPr lang="en-US" sz="1400" dirty="0"/>
              <a:t>Functional combination of all team members’ code</a:t>
            </a:r>
          </a:p>
        </p:txBody>
      </p:sp>
      <p:pic>
        <p:nvPicPr>
          <p:cNvPr id="27" name="Picture 26">
            <a:extLst>
              <a:ext uri="{FF2B5EF4-FFF2-40B4-BE49-F238E27FC236}">
                <a16:creationId xmlns:a16="http://schemas.microsoft.com/office/drawing/2014/main" id="{4FFE737C-2057-7643-A65D-AF77A7ED5A20}"/>
              </a:ext>
            </a:extLst>
          </p:cNvPr>
          <p:cNvPicPr>
            <a:picLocks noChangeAspect="1"/>
          </p:cNvPicPr>
          <p:nvPr/>
        </p:nvPicPr>
        <p:blipFill>
          <a:blip r:embed="rId5">
            <a:extLst>
              <a:ext uri="{BEBA8EAE-BF5A-486C-A8C5-ECC9F3942E4B}">
                <a14:imgProps xmlns:a14="http://schemas.microsoft.com/office/drawing/2010/main">
                  <a14:imgLayer>
                    <a14:imgEffect>
                      <a14:backgroundRemoval t="10000" b="90000" l="10000" r="90000">
                        <a14:foregroundMark x1="43250" y1="42063" x2="43250" y2="42063"/>
                        <a14:foregroundMark x1="55417" y1="41746" x2="55417" y2="41746"/>
                        <a14:foregroundMark x1="57083" y1="42381" x2="57083" y2="42381"/>
                        <a14:foregroundMark x1="56500" y1="39048" x2="56500" y2="39048"/>
                        <a14:foregroundMark x1="56667" y1="38730" x2="56667" y2="38730"/>
                        <a14:foregroundMark x1="43750" y1="45556" x2="43750" y2="45556"/>
                        <a14:foregroundMark x1="43583" y1="37619" x2="43583" y2="37619"/>
                        <a14:foregroundMark x1="57250" y1="40635" x2="57250" y2="40635"/>
                      </a14:backgroundRemoval>
                    </a14:imgEffect>
                  </a14:imgLayer>
                </a14:imgProps>
              </a:ext>
            </a:extLst>
          </a:blip>
          <a:stretch>
            <a:fillRect/>
          </a:stretch>
        </p:blipFill>
        <p:spPr>
          <a:xfrm>
            <a:off x="5921948" y="1670792"/>
            <a:ext cx="1740759" cy="929388"/>
          </a:xfrm>
          <a:prstGeom prst="rect">
            <a:avLst/>
          </a:prstGeom>
        </p:spPr>
      </p:pic>
      <p:sp>
        <p:nvSpPr>
          <p:cNvPr id="28" name="TextBox 27">
            <a:extLst>
              <a:ext uri="{FF2B5EF4-FFF2-40B4-BE49-F238E27FC236}">
                <a16:creationId xmlns:a16="http://schemas.microsoft.com/office/drawing/2014/main" id="{986565AA-53EF-E243-B678-BBED4DC10640}"/>
              </a:ext>
            </a:extLst>
          </p:cNvPr>
          <p:cNvSpPr txBox="1"/>
          <p:nvPr/>
        </p:nvSpPr>
        <p:spPr>
          <a:xfrm>
            <a:off x="4265533" y="2879862"/>
            <a:ext cx="2100861" cy="800219"/>
          </a:xfrm>
          <a:prstGeom prst="rect">
            <a:avLst/>
          </a:prstGeom>
          <a:noFill/>
          <a:ln w="38100">
            <a:noFill/>
          </a:ln>
        </p:spPr>
        <p:txBody>
          <a:bodyPr wrap="square" rtlCol="0">
            <a:spAutoFit/>
          </a:bodyPr>
          <a:lstStyle/>
          <a:p>
            <a:r>
              <a:rPr lang="en-US" b="1" dirty="0"/>
              <a:t>Branch:</a:t>
            </a:r>
          </a:p>
          <a:p>
            <a:r>
              <a:rPr lang="en-US" sz="1400" dirty="0"/>
              <a:t>A copy of the code that is undergoing development</a:t>
            </a:r>
          </a:p>
        </p:txBody>
      </p:sp>
      <p:sp>
        <p:nvSpPr>
          <p:cNvPr id="29" name="TextBox 28">
            <a:extLst>
              <a:ext uri="{FF2B5EF4-FFF2-40B4-BE49-F238E27FC236}">
                <a16:creationId xmlns:a16="http://schemas.microsoft.com/office/drawing/2014/main" id="{33A3FCE6-AB0C-5E45-9F56-7118CC7B9231}"/>
              </a:ext>
            </a:extLst>
          </p:cNvPr>
          <p:cNvSpPr txBox="1"/>
          <p:nvPr/>
        </p:nvSpPr>
        <p:spPr>
          <a:xfrm>
            <a:off x="4313449" y="4093010"/>
            <a:ext cx="2100861" cy="800219"/>
          </a:xfrm>
          <a:prstGeom prst="rect">
            <a:avLst/>
          </a:prstGeom>
          <a:noFill/>
          <a:ln w="38100">
            <a:noFill/>
          </a:ln>
        </p:spPr>
        <p:txBody>
          <a:bodyPr wrap="square" rtlCol="0">
            <a:spAutoFit/>
          </a:bodyPr>
          <a:lstStyle/>
          <a:p>
            <a:r>
              <a:rPr lang="en-US" b="1" dirty="0"/>
              <a:t>Branch:</a:t>
            </a:r>
          </a:p>
          <a:p>
            <a:r>
              <a:rPr lang="en-US" sz="1400" dirty="0"/>
              <a:t>A copy of the code that is undergoing development</a:t>
            </a:r>
          </a:p>
        </p:txBody>
      </p:sp>
      <p:sp>
        <p:nvSpPr>
          <p:cNvPr id="30" name="TextBox 29">
            <a:extLst>
              <a:ext uri="{FF2B5EF4-FFF2-40B4-BE49-F238E27FC236}">
                <a16:creationId xmlns:a16="http://schemas.microsoft.com/office/drawing/2014/main" id="{3C1D4DBB-82B1-074A-81C2-34FB2036BB2E}"/>
              </a:ext>
            </a:extLst>
          </p:cNvPr>
          <p:cNvSpPr txBox="1"/>
          <p:nvPr/>
        </p:nvSpPr>
        <p:spPr>
          <a:xfrm>
            <a:off x="4313449" y="5241982"/>
            <a:ext cx="2100861" cy="800219"/>
          </a:xfrm>
          <a:prstGeom prst="rect">
            <a:avLst/>
          </a:prstGeom>
          <a:noFill/>
          <a:ln w="38100">
            <a:noFill/>
          </a:ln>
        </p:spPr>
        <p:txBody>
          <a:bodyPr wrap="square" rtlCol="0">
            <a:spAutoFit/>
          </a:bodyPr>
          <a:lstStyle/>
          <a:p>
            <a:r>
              <a:rPr lang="en-US" b="1" dirty="0"/>
              <a:t>Branch:</a:t>
            </a:r>
          </a:p>
          <a:p>
            <a:r>
              <a:rPr lang="en-US" sz="1400" dirty="0"/>
              <a:t>A copy of the code that is undergoing development</a:t>
            </a:r>
          </a:p>
        </p:txBody>
      </p:sp>
      <p:pic>
        <p:nvPicPr>
          <p:cNvPr id="18" name="Picture 17">
            <a:extLst>
              <a:ext uri="{FF2B5EF4-FFF2-40B4-BE49-F238E27FC236}">
                <a16:creationId xmlns:a16="http://schemas.microsoft.com/office/drawing/2014/main" id="{1CBCA60B-C870-1044-B865-4D92AF14AB38}"/>
              </a:ext>
            </a:extLst>
          </p:cNvPr>
          <p:cNvPicPr>
            <a:picLocks noChangeAspect="1"/>
          </p:cNvPicPr>
          <p:nvPr/>
        </p:nvPicPr>
        <p:blipFill>
          <a:blip r:embed="rId4"/>
          <a:stretch>
            <a:fillRect/>
          </a:stretch>
        </p:blipFill>
        <p:spPr>
          <a:xfrm>
            <a:off x="9664237" y="2928586"/>
            <a:ext cx="756036" cy="712546"/>
          </a:xfrm>
          <a:prstGeom prst="rect">
            <a:avLst/>
          </a:prstGeom>
          <a:ln w="38100">
            <a:noFill/>
          </a:ln>
        </p:spPr>
      </p:pic>
      <p:sp>
        <p:nvSpPr>
          <p:cNvPr id="19" name="Rectangle 18">
            <a:extLst>
              <a:ext uri="{FF2B5EF4-FFF2-40B4-BE49-F238E27FC236}">
                <a16:creationId xmlns:a16="http://schemas.microsoft.com/office/drawing/2014/main" id="{CE9F9D1F-E5E7-A145-B411-07D723880E73}"/>
              </a:ext>
            </a:extLst>
          </p:cNvPr>
          <p:cNvSpPr/>
          <p:nvPr/>
        </p:nvSpPr>
        <p:spPr>
          <a:xfrm>
            <a:off x="7526726" y="2697600"/>
            <a:ext cx="3076221" cy="1155746"/>
          </a:xfrm>
          <a:prstGeom prst="rect">
            <a:avLst/>
          </a:prstGeom>
          <a:noFill/>
          <a:ln w="28575">
            <a:solidFill>
              <a:srgbClr val="FF4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E78839B7-6CC7-D647-9458-3DB833084EB2}"/>
              </a:ext>
            </a:extLst>
          </p:cNvPr>
          <p:cNvPicPr>
            <a:picLocks noChangeAspect="1"/>
          </p:cNvPicPr>
          <p:nvPr/>
        </p:nvPicPr>
        <p:blipFill>
          <a:blip r:embed="rId4"/>
          <a:stretch>
            <a:fillRect/>
          </a:stretch>
        </p:blipFill>
        <p:spPr>
          <a:xfrm>
            <a:off x="9664237" y="4121395"/>
            <a:ext cx="756036" cy="712546"/>
          </a:xfrm>
          <a:prstGeom prst="rect">
            <a:avLst/>
          </a:prstGeom>
          <a:ln w="38100">
            <a:noFill/>
          </a:ln>
        </p:spPr>
      </p:pic>
      <p:sp>
        <p:nvSpPr>
          <p:cNvPr id="23" name="Rectangle 22">
            <a:extLst>
              <a:ext uri="{FF2B5EF4-FFF2-40B4-BE49-F238E27FC236}">
                <a16:creationId xmlns:a16="http://schemas.microsoft.com/office/drawing/2014/main" id="{17518B07-A3D6-E446-A87D-E91A53C9408C}"/>
              </a:ext>
            </a:extLst>
          </p:cNvPr>
          <p:cNvSpPr/>
          <p:nvPr/>
        </p:nvSpPr>
        <p:spPr>
          <a:xfrm>
            <a:off x="7526726" y="3879894"/>
            <a:ext cx="3076221" cy="1155746"/>
          </a:xfrm>
          <a:prstGeom prst="rect">
            <a:avLst/>
          </a:prstGeom>
          <a:noFill/>
          <a:ln w="28575">
            <a:solidFill>
              <a:srgbClr val="FFD6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a:extLst>
              <a:ext uri="{FF2B5EF4-FFF2-40B4-BE49-F238E27FC236}">
                <a16:creationId xmlns:a16="http://schemas.microsoft.com/office/drawing/2014/main" id="{F56FA277-34E2-344A-ABC8-12BC7E882F85}"/>
              </a:ext>
            </a:extLst>
          </p:cNvPr>
          <p:cNvPicPr>
            <a:picLocks noChangeAspect="1"/>
          </p:cNvPicPr>
          <p:nvPr/>
        </p:nvPicPr>
        <p:blipFill>
          <a:blip r:embed="rId4"/>
          <a:stretch>
            <a:fillRect/>
          </a:stretch>
        </p:blipFill>
        <p:spPr>
          <a:xfrm>
            <a:off x="9700338" y="5277141"/>
            <a:ext cx="756036" cy="712546"/>
          </a:xfrm>
          <a:prstGeom prst="rect">
            <a:avLst/>
          </a:prstGeom>
          <a:ln w="38100">
            <a:noFill/>
          </a:ln>
        </p:spPr>
      </p:pic>
      <p:sp>
        <p:nvSpPr>
          <p:cNvPr id="32" name="Rectangle 31">
            <a:extLst>
              <a:ext uri="{FF2B5EF4-FFF2-40B4-BE49-F238E27FC236}">
                <a16:creationId xmlns:a16="http://schemas.microsoft.com/office/drawing/2014/main" id="{7D911891-5952-4947-94F9-35A0128D758F}"/>
              </a:ext>
            </a:extLst>
          </p:cNvPr>
          <p:cNvSpPr/>
          <p:nvPr/>
        </p:nvSpPr>
        <p:spPr>
          <a:xfrm>
            <a:off x="7526726" y="5067452"/>
            <a:ext cx="3076221" cy="1155746"/>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213FDC6-6F8D-1A45-BC98-7D35D349339D}"/>
              </a:ext>
            </a:extLst>
          </p:cNvPr>
          <p:cNvSpPr/>
          <p:nvPr/>
        </p:nvSpPr>
        <p:spPr>
          <a:xfrm>
            <a:off x="7526725" y="1508350"/>
            <a:ext cx="3076221" cy="1155746"/>
          </a:xfrm>
          <a:prstGeom prst="rect">
            <a:avLst/>
          </a:prstGeom>
          <a:noFill/>
          <a:ln w="28575">
            <a:solidFill>
              <a:srgbClr val="A745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B080DAFC-6D31-BF49-8C1D-E96EA04D9282}"/>
              </a:ext>
            </a:extLst>
          </p:cNvPr>
          <p:cNvSpPr txBox="1"/>
          <p:nvPr/>
        </p:nvSpPr>
        <p:spPr>
          <a:xfrm>
            <a:off x="7551560" y="1587165"/>
            <a:ext cx="2100861" cy="1015663"/>
          </a:xfrm>
          <a:prstGeom prst="rect">
            <a:avLst/>
          </a:prstGeom>
          <a:noFill/>
          <a:ln w="38100">
            <a:noFill/>
          </a:ln>
        </p:spPr>
        <p:txBody>
          <a:bodyPr wrap="square" rtlCol="0" anchor="ctr">
            <a:spAutoFit/>
          </a:bodyPr>
          <a:lstStyle/>
          <a:p>
            <a:r>
              <a:rPr lang="en-US" b="1" dirty="0"/>
              <a:t>Example:</a:t>
            </a:r>
          </a:p>
          <a:p>
            <a:r>
              <a:rPr lang="en-US" sz="1400" dirty="0"/>
              <a:t>Business Innovation – detecting innovation in text sources</a:t>
            </a:r>
          </a:p>
        </p:txBody>
      </p:sp>
      <p:pic>
        <p:nvPicPr>
          <p:cNvPr id="35" name="Picture 34">
            <a:extLst>
              <a:ext uri="{FF2B5EF4-FFF2-40B4-BE49-F238E27FC236}">
                <a16:creationId xmlns:a16="http://schemas.microsoft.com/office/drawing/2014/main" id="{ED6C19B3-AECA-CC46-9715-CB5D0A981350}"/>
              </a:ext>
            </a:extLst>
          </p:cNvPr>
          <p:cNvPicPr>
            <a:picLocks noChangeAspect="1"/>
          </p:cNvPicPr>
          <p:nvPr/>
        </p:nvPicPr>
        <p:blipFill>
          <a:blip r:embed="rId5">
            <a:extLst>
              <a:ext uri="{BEBA8EAE-BF5A-486C-A8C5-ECC9F3942E4B}">
                <a14:imgProps xmlns:a14="http://schemas.microsoft.com/office/drawing/2010/main">
                  <a14:imgLayer>
                    <a14:imgEffect>
                      <a14:backgroundRemoval t="10000" b="90000" l="10000" r="90000">
                        <a14:foregroundMark x1="43250" y1="42063" x2="43250" y2="42063"/>
                        <a14:foregroundMark x1="55417" y1="41746" x2="55417" y2="41746"/>
                        <a14:foregroundMark x1="57083" y1="42381" x2="57083" y2="42381"/>
                        <a14:foregroundMark x1="56500" y1="39048" x2="56500" y2="39048"/>
                        <a14:foregroundMark x1="56667" y1="38730" x2="56667" y2="38730"/>
                        <a14:foregroundMark x1="43750" y1="45556" x2="43750" y2="45556"/>
                        <a14:foregroundMark x1="43583" y1="37619" x2="43583" y2="37619"/>
                        <a14:foregroundMark x1="57250" y1="40635" x2="57250" y2="40635"/>
                      </a14:backgroundRemoval>
                    </a14:imgEffect>
                  </a14:imgLayer>
                </a14:imgProps>
              </a:ext>
            </a:extLst>
          </a:blip>
          <a:stretch>
            <a:fillRect/>
          </a:stretch>
        </p:blipFill>
        <p:spPr>
          <a:xfrm>
            <a:off x="9207977" y="1662006"/>
            <a:ext cx="1740759" cy="929388"/>
          </a:xfrm>
          <a:prstGeom prst="rect">
            <a:avLst/>
          </a:prstGeom>
        </p:spPr>
      </p:pic>
      <p:sp>
        <p:nvSpPr>
          <p:cNvPr id="36" name="TextBox 35">
            <a:extLst>
              <a:ext uri="{FF2B5EF4-FFF2-40B4-BE49-F238E27FC236}">
                <a16:creationId xmlns:a16="http://schemas.microsoft.com/office/drawing/2014/main" id="{82614FAD-4F5D-8444-B98A-FEB081867B34}"/>
              </a:ext>
            </a:extLst>
          </p:cNvPr>
          <p:cNvSpPr txBox="1"/>
          <p:nvPr/>
        </p:nvSpPr>
        <p:spPr>
          <a:xfrm>
            <a:off x="7551561" y="2871184"/>
            <a:ext cx="2100861" cy="800219"/>
          </a:xfrm>
          <a:prstGeom prst="rect">
            <a:avLst/>
          </a:prstGeom>
          <a:noFill/>
          <a:ln w="38100">
            <a:noFill/>
          </a:ln>
        </p:spPr>
        <p:txBody>
          <a:bodyPr wrap="square" rtlCol="0">
            <a:spAutoFit/>
          </a:bodyPr>
          <a:lstStyle/>
          <a:p>
            <a:r>
              <a:rPr lang="en-US" b="1" dirty="0" err="1"/>
              <a:t>Gizem</a:t>
            </a:r>
            <a:r>
              <a:rPr lang="en-US" b="1" dirty="0"/>
              <a:t> Task:</a:t>
            </a:r>
          </a:p>
          <a:p>
            <a:r>
              <a:rPr lang="en-US" sz="1400" dirty="0" err="1"/>
              <a:t>Gizem</a:t>
            </a:r>
            <a:r>
              <a:rPr lang="en-US" sz="1400" dirty="0"/>
              <a:t> working to import journal articles text data</a:t>
            </a:r>
          </a:p>
        </p:txBody>
      </p:sp>
      <p:sp>
        <p:nvSpPr>
          <p:cNvPr id="37" name="TextBox 36">
            <a:extLst>
              <a:ext uri="{FF2B5EF4-FFF2-40B4-BE49-F238E27FC236}">
                <a16:creationId xmlns:a16="http://schemas.microsoft.com/office/drawing/2014/main" id="{CF281C8E-6C55-9745-A622-6288D5506477}"/>
              </a:ext>
            </a:extLst>
          </p:cNvPr>
          <p:cNvSpPr txBox="1"/>
          <p:nvPr/>
        </p:nvSpPr>
        <p:spPr>
          <a:xfrm>
            <a:off x="7599476" y="3984130"/>
            <a:ext cx="2100861" cy="1015663"/>
          </a:xfrm>
          <a:prstGeom prst="rect">
            <a:avLst/>
          </a:prstGeom>
          <a:noFill/>
          <a:ln w="38100">
            <a:noFill/>
          </a:ln>
        </p:spPr>
        <p:txBody>
          <a:bodyPr wrap="square" rtlCol="0">
            <a:spAutoFit/>
          </a:bodyPr>
          <a:lstStyle/>
          <a:p>
            <a:r>
              <a:rPr lang="en-US" b="1" dirty="0"/>
              <a:t>Devika Task:</a:t>
            </a:r>
          </a:p>
          <a:p>
            <a:r>
              <a:rPr lang="en-US" sz="1400" dirty="0"/>
              <a:t>Devika working to articulate data structure and data types of articles</a:t>
            </a:r>
          </a:p>
        </p:txBody>
      </p:sp>
      <p:sp>
        <p:nvSpPr>
          <p:cNvPr id="38" name="TextBox 37">
            <a:extLst>
              <a:ext uri="{FF2B5EF4-FFF2-40B4-BE49-F238E27FC236}">
                <a16:creationId xmlns:a16="http://schemas.microsoft.com/office/drawing/2014/main" id="{E525C30A-5C64-1E4D-9455-6150AC72900E}"/>
              </a:ext>
            </a:extLst>
          </p:cNvPr>
          <p:cNvSpPr txBox="1"/>
          <p:nvPr/>
        </p:nvSpPr>
        <p:spPr>
          <a:xfrm>
            <a:off x="7599477" y="5233304"/>
            <a:ext cx="2100861" cy="1015663"/>
          </a:xfrm>
          <a:prstGeom prst="rect">
            <a:avLst/>
          </a:prstGeom>
          <a:noFill/>
          <a:ln w="38100">
            <a:noFill/>
          </a:ln>
        </p:spPr>
        <p:txBody>
          <a:bodyPr wrap="square" rtlCol="0">
            <a:spAutoFit/>
          </a:bodyPr>
          <a:lstStyle/>
          <a:p>
            <a:r>
              <a:rPr lang="en-US" b="1" dirty="0" err="1"/>
              <a:t>Teja</a:t>
            </a:r>
            <a:r>
              <a:rPr lang="en-US" b="1" dirty="0"/>
              <a:t> Task:</a:t>
            </a:r>
          </a:p>
          <a:p>
            <a:r>
              <a:rPr lang="en-US" sz="1400" dirty="0" err="1"/>
              <a:t>Teja</a:t>
            </a:r>
            <a:r>
              <a:rPr lang="en-US" sz="1400" dirty="0"/>
              <a:t> working to import and clean FDA data for subsequent validation</a:t>
            </a:r>
          </a:p>
        </p:txBody>
      </p:sp>
    </p:spTree>
    <p:extLst>
      <p:ext uri="{BB962C8B-B14F-4D97-AF65-F5344CB8AC3E}">
        <p14:creationId xmlns:p14="http://schemas.microsoft.com/office/powerpoint/2010/main" val="4146301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5E020-853D-1A45-999C-E0160B58689E}"/>
              </a:ext>
            </a:extLst>
          </p:cNvPr>
          <p:cNvSpPr>
            <a:spLocks noGrp="1"/>
          </p:cNvSpPr>
          <p:nvPr>
            <p:ph type="title"/>
          </p:nvPr>
        </p:nvSpPr>
        <p:spPr/>
        <p:txBody>
          <a:bodyPr/>
          <a:lstStyle/>
          <a:p>
            <a:pPr algn="ctr"/>
            <a:r>
              <a:rPr lang="en-US" dirty="0">
                <a:latin typeface="Calibri" panose="020F0502020204030204" pitchFamily="34" charset="0"/>
                <a:cs typeface="Calibri" panose="020F0502020204030204" pitchFamily="34" charset="0"/>
              </a:rPr>
              <a:t>I’ve never heard of git</a:t>
            </a:r>
          </a:p>
        </p:txBody>
      </p:sp>
      <p:sp>
        <p:nvSpPr>
          <p:cNvPr id="3" name="Content Placeholder 2">
            <a:extLst>
              <a:ext uri="{FF2B5EF4-FFF2-40B4-BE49-F238E27FC236}">
                <a16:creationId xmlns:a16="http://schemas.microsoft.com/office/drawing/2014/main" id="{3E454684-965F-C943-86D2-A90DE2E8DD42}"/>
              </a:ext>
            </a:extLst>
          </p:cNvPr>
          <p:cNvSpPr>
            <a:spLocks noGrp="1"/>
          </p:cNvSpPr>
          <p:nvPr>
            <p:ph idx="1"/>
          </p:nvPr>
        </p:nvSpPr>
        <p:spPr>
          <a:xfrm>
            <a:off x="967562" y="2169042"/>
            <a:ext cx="5038520" cy="3561906"/>
          </a:xfrm>
        </p:spPr>
        <p:txBody>
          <a:bodyPr>
            <a:normAutofit fontScale="62500" lnSpcReduction="20000"/>
          </a:bodyPr>
          <a:lstStyle/>
          <a:p>
            <a:pPr marL="0" indent="0">
              <a:buNone/>
            </a:pPr>
            <a:r>
              <a:rPr lang="en-US" i="1" dirty="0">
                <a:latin typeface="ITC Franklin Gothic Std Book" panose="020B0504030503020204" pitchFamily="34" charset="77"/>
                <a:cs typeface="Calibri" panose="020F0502020204030204" pitchFamily="34" charset="0"/>
              </a:rPr>
              <a:t>I'm an egotistical bastard, and I name all my projects after myself. First 'Linux', now 'Git’…but git can mean anything, depending on your mood:</a:t>
            </a:r>
          </a:p>
          <a:p>
            <a:pPr lvl="1"/>
            <a:r>
              <a:rPr lang="en-US" i="1" dirty="0">
                <a:latin typeface="ITC Franklin Gothic Std Book" panose="020B0504030503020204" pitchFamily="34" charset="77"/>
                <a:cs typeface="Calibri" panose="020F0502020204030204" pitchFamily="34" charset="0"/>
              </a:rPr>
              <a:t>Random three-letter combination that is pronounceable, and not actually used by any common UNIX command. The fact that it is a mispronunciation of "get" may or may not be relevant.</a:t>
            </a:r>
          </a:p>
          <a:p>
            <a:pPr lvl="1"/>
            <a:r>
              <a:rPr lang="en-US" i="1" dirty="0">
                <a:latin typeface="ITC Franklin Gothic Std Book" panose="020B0504030503020204" pitchFamily="34" charset="77"/>
                <a:cs typeface="Calibri" panose="020F0502020204030204" pitchFamily="34" charset="0"/>
              </a:rPr>
              <a:t>Stupid. Contemptible and despicable. Simple. Take your pick from the dictionary of slang.</a:t>
            </a:r>
          </a:p>
          <a:p>
            <a:pPr lvl="1"/>
            <a:r>
              <a:rPr lang="en-US" i="1" dirty="0">
                <a:latin typeface="ITC Franklin Gothic Std Book" panose="020B0504030503020204" pitchFamily="34" charset="77"/>
                <a:cs typeface="Calibri" panose="020F0502020204030204" pitchFamily="34" charset="0"/>
              </a:rPr>
              <a:t>"Global information tracker": you're in a good mood, and it actually works for you. Angels sing and light suddenly fills the room.</a:t>
            </a:r>
          </a:p>
          <a:p>
            <a:pPr lvl="1"/>
            <a:r>
              <a:rPr lang="en-US" i="1" dirty="0">
                <a:latin typeface="ITC Franklin Gothic Std Book" panose="020B0504030503020204" pitchFamily="34" charset="77"/>
                <a:cs typeface="Calibri" panose="020F0502020204030204" pitchFamily="34" charset="0"/>
              </a:rPr>
              <a:t>"Goddamn idiotic truckload of </a:t>
            </a:r>
            <a:r>
              <a:rPr lang="en-US" i="1" dirty="0" err="1">
                <a:latin typeface="ITC Franklin Gothic Std Book" panose="020B0504030503020204" pitchFamily="34" charset="77"/>
                <a:cs typeface="Calibri" panose="020F0502020204030204" pitchFamily="34" charset="0"/>
              </a:rPr>
              <a:t>sh</a:t>
            </a:r>
            <a:r>
              <a:rPr lang="en-US" i="1" dirty="0">
                <a:latin typeface="ITC Franklin Gothic Std Book" panose="020B0504030503020204" pitchFamily="34" charset="77"/>
                <a:cs typeface="Calibri" panose="020F0502020204030204" pitchFamily="34" charset="0"/>
              </a:rPr>
              <a:t>*t": when it breaks</a:t>
            </a:r>
          </a:p>
        </p:txBody>
      </p:sp>
      <p:pic>
        <p:nvPicPr>
          <p:cNvPr id="6" name="Picture 5">
            <a:extLst>
              <a:ext uri="{FF2B5EF4-FFF2-40B4-BE49-F238E27FC236}">
                <a16:creationId xmlns:a16="http://schemas.microsoft.com/office/drawing/2014/main" id="{F6EEABE5-0369-064D-9459-65AF29F596A7}"/>
              </a:ext>
            </a:extLst>
          </p:cNvPr>
          <p:cNvPicPr>
            <a:picLocks noChangeAspect="1"/>
          </p:cNvPicPr>
          <p:nvPr/>
        </p:nvPicPr>
        <p:blipFill>
          <a:blip r:embed="rId3"/>
          <a:stretch>
            <a:fillRect/>
          </a:stretch>
        </p:blipFill>
        <p:spPr>
          <a:xfrm>
            <a:off x="6686718" y="2576246"/>
            <a:ext cx="4928893" cy="2434873"/>
          </a:xfrm>
          <a:prstGeom prst="rect">
            <a:avLst/>
          </a:prstGeom>
        </p:spPr>
      </p:pic>
      <p:sp>
        <p:nvSpPr>
          <p:cNvPr id="5" name="Rectangle 4">
            <a:extLst>
              <a:ext uri="{FF2B5EF4-FFF2-40B4-BE49-F238E27FC236}">
                <a16:creationId xmlns:a16="http://schemas.microsoft.com/office/drawing/2014/main" id="{C54246D0-2FFB-0F44-9D5D-1197B8DBF70D}"/>
              </a:ext>
            </a:extLst>
          </p:cNvPr>
          <p:cNvSpPr/>
          <p:nvPr/>
        </p:nvSpPr>
        <p:spPr>
          <a:xfrm>
            <a:off x="2165498" y="5250346"/>
            <a:ext cx="6096000" cy="646331"/>
          </a:xfrm>
          <a:prstGeom prst="rect">
            <a:avLst/>
          </a:prstGeom>
        </p:spPr>
        <p:txBody>
          <a:bodyPr>
            <a:spAutoFit/>
          </a:bodyPr>
          <a:lstStyle/>
          <a:p>
            <a:r>
              <a:rPr lang="en-US" dirty="0">
                <a:latin typeface="Calibri" panose="020F0502020204030204" pitchFamily="34" charset="0"/>
                <a:cs typeface="Calibri" panose="020F0502020204030204" pitchFamily="34" charset="0"/>
              </a:rPr>
              <a:t>Linus Benedict Torvalds – principal developer of the Linux kernel and creator of the distributed version control system Git</a:t>
            </a:r>
          </a:p>
        </p:txBody>
      </p:sp>
      <p:sp>
        <p:nvSpPr>
          <p:cNvPr id="7" name="Content Placeholder 2">
            <a:extLst>
              <a:ext uri="{FF2B5EF4-FFF2-40B4-BE49-F238E27FC236}">
                <a16:creationId xmlns:a16="http://schemas.microsoft.com/office/drawing/2014/main" id="{0DC088F2-5FB2-C345-9E25-1B9D02D6C596}"/>
              </a:ext>
            </a:extLst>
          </p:cNvPr>
          <p:cNvSpPr txBox="1">
            <a:spLocks/>
          </p:cNvSpPr>
          <p:nvPr/>
        </p:nvSpPr>
        <p:spPr>
          <a:xfrm>
            <a:off x="401706" y="1967070"/>
            <a:ext cx="872987" cy="12183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i="1" dirty="0">
                <a:latin typeface="ITC Franklin Gothic Std Book" panose="020B0504030503020204" pitchFamily="34" charset="77"/>
                <a:cs typeface="Calibri" panose="020F0502020204030204" pitchFamily="34" charset="0"/>
              </a:rPr>
              <a:t> </a:t>
            </a:r>
            <a:r>
              <a:rPr lang="en-US" sz="6500" i="1" dirty="0">
                <a:solidFill>
                  <a:schemeClr val="accent4"/>
                </a:solidFill>
                <a:latin typeface="ITC Franklin Gothic Std Book" panose="020B0504030503020204" pitchFamily="34" charset="77"/>
                <a:cs typeface="Calibri" panose="020F0502020204030204" pitchFamily="34" charset="0"/>
              </a:rPr>
              <a:t>“</a:t>
            </a:r>
            <a:endParaRPr lang="en-US" i="1" dirty="0">
              <a:solidFill>
                <a:schemeClr val="accent4"/>
              </a:solidFill>
              <a:latin typeface="ITC Franklin Gothic Std Book" panose="020B0504030503020204" pitchFamily="34" charset="77"/>
              <a:cs typeface="Calibri" panose="020F0502020204030204" pitchFamily="34" charset="0"/>
            </a:endParaRPr>
          </a:p>
        </p:txBody>
      </p:sp>
      <p:sp>
        <p:nvSpPr>
          <p:cNvPr id="9" name="Content Placeholder 2">
            <a:extLst>
              <a:ext uri="{FF2B5EF4-FFF2-40B4-BE49-F238E27FC236}">
                <a16:creationId xmlns:a16="http://schemas.microsoft.com/office/drawing/2014/main" id="{4E163835-DFC3-D143-9F6C-25A6FF3B16B1}"/>
              </a:ext>
            </a:extLst>
          </p:cNvPr>
          <p:cNvSpPr txBox="1">
            <a:spLocks/>
          </p:cNvSpPr>
          <p:nvPr/>
        </p:nvSpPr>
        <p:spPr>
          <a:xfrm>
            <a:off x="5317492" y="4448801"/>
            <a:ext cx="872987" cy="12183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i="1" dirty="0">
                <a:solidFill>
                  <a:schemeClr val="accent4"/>
                </a:solidFill>
                <a:latin typeface="ITC Franklin Gothic Std Book" panose="020B0504030503020204" pitchFamily="34" charset="77"/>
                <a:cs typeface="Calibri" panose="020F0502020204030204" pitchFamily="34" charset="0"/>
              </a:rPr>
              <a:t> </a:t>
            </a:r>
            <a:r>
              <a:rPr lang="en-US" sz="6500" i="1" dirty="0">
                <a:solidFill>
                  <a:schemeClr val="accent4"/>
                </a:solidFill>
                <a:latin typeface="ITC Franklin Gothic Std Book" panose="020B0504030503020204" pitchFamily="34" charset="77"/>
                <a:cs typeface="Calibri" panose="020F0502020204030204" pitchFamily="34" charset="0"/>
              </a:rPr>
              <a:t>”</a:t>
            </a:r>
            <a:endParaRPr lang="en-US" i="1" dirty="0">
              <a:solidFill>
                <a:schemeClr val="accent4"/>
              </a:solidFill>
              <a:latin typeface="ITC Franklin Gothic Std Book" panose="020B0504030503020204" pitchFamily="34" charset="77"/>
              <a:cs typeface="Calibri" panose="020F0502020204030204" pitchFamily="34" charset="0"/>
            </a:endParaRPr>
          </a:p>
        </p:txBody>
      </p:sp>
    </p:spTree>
    <p:extLst>
      <p:ext uri="{BB962C8B-B14F-4D97-AF65-F5344CB8AC3E}">
        <p14:creationId xmlns:p14="http://schemas.microsoft.com/office/powerpoint/2010/main" val="37573167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Git Branches</a:t>
            </a:r>
          </a:p>
        </p:txBody>
      </p:sp>
      <p:pic>
        <p:nvPicPr>
          <p:cNvPr id="4" name="Picture 3">
            <a:extLst>
              <a:ext uri="{FF2B5EF4-FFF2-40B4-BE49-F238E27FC236}">
                <a16:creationId xmlns:a16="http://schemas.microsoft.com/office/drawing/2014/main" id="{BEBF21DE-3ACB-9F41-BCE6-873C63FF7494}"/>
              </a:ext>
            </a:extLst>
          </p:cNvPr>
          <p:cNvPicPr>
            <a:picLocks noChangeAspect="1"/>
          </p:cNvPicPr>
          <p:nvPr/>
        </p:nvPicPr>
        <p:blipFill>
          <a:blip r:embed="rId3"/>
          <a:stretch>
            <a:fillRect/>
          </a:stretch>
        </p:blipFill>
        <p:spPr>
          <a:xfrm>
            <a:off x="2840810" y="3110924"/>
            <a:ext cx="756036" cy="712546"/>
          </a:xfrm>
          <a:prstGeom prst="rect">
            <a:avLst/>
          </a:prstGeom>
          <a:ln w="38100">
            <a:noFill/>
          </a:ln>
        </p:spPr>
      </p:pic>
      <p:sp>
        <p:nvSpPr>
          <p:cNvPr id="15" name="Rectangle 14">
            <a:extLst>
              <a:ext uri="{FF2B5EF4-FFF2-40B4-BE49-F238E27FC236}">
                <a16:creationId xmlns:a16="http://schemas.microsoft.com/office/drawing/2014/main" id="{B4B51DD1-C35C-964C-8709-F245662A61F0}"/>
              </a:ext>
            </a:extLst>
          </p:cNvPr>
          <p:cNvSpPr/>
          <p:nvPr/>
        </p:nvSpPr>
        <p:spPr>
          <a:xfrm>
            <a:off x="703299" y="2879938"/>
            <a:ext cx="3076221" cy="1155746"/>
          </a:xfrm>
          <a:prstGeom prst="rect">
            <a:avLst/>
          </a:prstGeom>
          <a:noFill/>
          <a:ln w="28575">
            <a:solidFill>
              <a:srgbClr val="FF4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5E080023-F3FC-7047-B638-A163E371595E}"/>
              </a:ext>
            </a:extLst>
          </p:cNvPr>
          <p:cNvPicPr>
            <a:picLocks noChangeAspect="1"/>
          </p:cNvPicPr>
          <p:nvPr/>
        </p:nvPicPr>
        <p:blipFill>
          <a:blip r:embed="rId3"/>
          <a:stretch>
            <a:fillRect/>
          </a:stretch>
        </p:blipFill>
        <p:spPr>
          <a:xfrm>
            <a:off x="2840810" y="4303733"/>
            <a:ext cx="756036" cy="712546"/>
          </a:xfrm>
          <a:prstGeom prst="rect">
            <a:avLst/>
          </a:prstGeom>
          <a:ln w="38100">
            <a:noFill/>
          </a:ln>
        </p:spPr>
      </p:pic>
      <p:sp>
        <p:nvSpPr>
          <p:cNvPr id="20" name="Rectangle 19">
            <a:extLst>
              <a:ext uri="{FF2B5EF4-FFF2-40B4-BE49-F238E27FC236}">
                <a16:creationId xmlns:a16="http://schemas.microsoft.com/office/drawing/2014/main" id="{E87C4442-E973-3745-8C72-3EBE7E7AF949}"/>
              </a:ext>
            </a:extLst>
          </p:cNvPr>
          <p:cNvSpPr/>
          <p:nvPr/>
        </p:nvSpPr>
        <p:spPr>
          <a:xfrm>
            <a:off x="703299" y="4062232"/>
            <a:ext cx="3076221" cy="1155746"/>
          </a:xfrm>
          <a:prstGeom prst="rect">
            <a:avLst/>
          </a:prstGeom>
          <a:noFill/>
          <a:ln w="28575">
            <a:solidFill>
              <a:srgbClr val="FFD6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8F6D74A1-F84D-2848-A6D3-25FFA10527C1}"/>
              </a:ext>
            </a:extLst>
          </p:cNvPr>
          <p:cNvPicPr>
            <a:picLocks noChangeAspect="1"/>
          </p:cNvPicPr>
          <p:nvPr/>
        </p:nvPicPr>
        <p:blipFill>
          <a:blip r:embed="rId3"/>
          <a:stretch>
            <a:fillRect/>
          </a:stretch>
        </p:blipFill>
        <p:spPr>
          <a:xfrm>
            <a:off x="2876911" y="5459479"/>
            <a:ext cx="756036" cy="712546"/>
          </a:xfrm>
          <a:prstGeom prst="rect">
            <a:avLst/>
          </a:prstGeom>
          <a:ln w="38100">
            <a:noFill/>
          </a:ln>
        </p:spPr>
      </p:pic>
      <p:sp>
        <p:nvSpPr>
          <p:cNvPr id="24" name="Rectangle 23">
            <a:extLst>
              <a:ext uri="{FF2B5EF4-FFF2-40B4-BE49-F238E27FC236}">
                <a16:creationId xmlns:a16="http://schemas.microsoft.com/office/drawing/2014/main" id="{DF0D7B61-C0FC-194A-A142-9FF5B044A6A0}"/>
              </a:ext>
            </a:extLst>
          </p:cNvPr>
          <p:cNvSpPr/>
          <p:nvPr/>
        </p:nvSpPr>
        <p:spPr>
          <a:xfrm>
            <a:off x="703299" y="5249790"/>
            <a:ext cx="3076221" cy="1155746"/>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8F18AD9-F712-154E-B3E3-70DD13620DCC}"/>
              </a:ext>
            </a:extLst>
          </p:cNvPr>
          <p:cNvSpPr/>
          <p:nvPr/>
        </p:nvSpPr>
        <p:spPr>
          <a:xfrm>
            <a:off x="703298" y="1698709"/>
            <a:ext cx="10421901" cy="1155746"/>
          </a:xfrm>
          <a:prstGeom prst="rect">
            <a:avLst/>
          </a:prstGeom>
          <a:solidFill>
            <a:srgbClr val="A745A0"/>
          </a:solidFill>
          <a:ln w="28575">
            <a:solidFill>
              <a:srgbClr val="A745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DD8F6151-8FB5-D64F-AF49-6B576BDD9EC8}"/>
              </a:ext>
            </a:extLst>
          </p:cNvPr>
          <p:cNvSpPr txBox="1"/>
          <p:nvPr/>
        </p:nvSpPr>
        <p:spPr>
          <a:xfrm>
            <a:off x="2876910" y="1984947"/>
            <a:ext cx="6621830" cy="584775"/>
          </a:xfrm>
          <a:prstGeom prst="rect">
            <a:avLst/>
          </a:prstGeom>
          <a:noFill/>
          <a:ln w="38100">
            <a:noFill/>
          </a:ln>
        </p:spPr>
        <p:txBody>
          <a:bodyPr wrap="square" rtlCol="0" anchor="ctr">
            <a:spAutoFit/>
          </a:bodyPr>
          <a:lstStyle/>
          <a:p>
            <a:pPr algn="ctr"/>
            <a:r>
              <a:rPr lang="en-US" b="1" dirty="0">
                <a:solidFill>
                  <a:schemeClr val="bg1"/>
                </a:solidFill>
              </a:rPr>
              <a:t>Example:</a:t>
            </a:r>
          </a:p>
          <a:p>
            <a:pPr algn="ctr"/>
            <a:r>
              <a:rPr lang="en-US" sz="1400" dirty="0">
                <a:solidFill>
                  <a:schemeClr val="bg1"/>
                </a:solidFill>
              </a:rPr>
              <a:t>Business Innovation – detecting innovation in text sources</a:t>
            </a:r>
          </a:p>
        </p:txBody>
      </p:sp>
      <p:pic>
        <p:nvPicPr>
          <p:cNvPr id="27" name="Picture 26">
            <a:extLst>
              <a:ext uri="{FF2B5EF4-FFF2-40B4-BE49-F238E27FC236}">
                <a16:creationId xmlns:a16="http://schemas.microsoft.com/office/drawing/2014/main" id="{4FFE737C-2057-7643-A65D-AF77A7ED5A20}"/>
              </a:ext>
            </a:extLst>
          </p:cNvPr>
          <p:cNvPicPr>
            <a:picLocks noChangeAspect="1"/>
          </p:cNvPicPr>
          <p:nvPr/>
        </p:nvPicPr>
        <p:blipFill>
          <a:blip r:embed="rId4">
            <a:extLst>
              <a:ext uri="{BEBA8EAE-BF5A-486C-A8C5-ECC9F3942E4B}">
                <a14:imgProps xmlns:a14="http://schemas.microsoft.com/office/drawing/2010/main">
                  <a14:imgLayer>
                    <a14:imgEffect>
                      <a14:backgroundRemoval t="10000" b="90000" l="10000" r="90000">
                        <a14:foregroundMark x1="43250" y1="42063" x2="43250" y2="42063"/>
                        <a14:foregroundMark x1="55417" y1="41746" x2="55417" y2="41746"/>
                        <a14:foregroundMark x1="57083" y1="42381" x2="57083" y2="42381"/>
                        <a14:foregroundMark x1="56500" y1="39048" x2="56500" y2="39048"/>
                        <a14:foregroundMark x1="56667" y1="38730" x2="56667" y2="38730"/>
                        <a14:foregroundMark x1="43750" y1="45556" x2="43750" y2="45556"/>
                        <a14:foregroundMark x1="43583" y1="37619" x2="43583" y2="37619"/>
                        <a14:foregroundMark x1="57250" y1="40635" x2="57250" y2="40635"/>
                      </a14:backgroundRemoval>
                    </a14:imgEffect>
                  </a14:imgLayer>
                </a14:imgProps>
              </a:ext>
            </a:extLst>
          </a:blip>
          <a:stretch>
            <a:fillRect/>
          </a:stretch>
        </p:blipFill>
        <p:spPr>
          <a:xfrm>
            <a:off x="9327290" y="1803867"/>
            <a:ext cx="1740759" cy="929388"/>
          </a:xfrm>
          <a:prstGeom prst="rect">
            <a:avLst/>
          </a:prstGeom>
        </p:spPr>
      </p:pic>
      <p:sp>
        <p:nvSpPr>
          <p:cNvPr id="28" name="TextBox 27">
            <a:extLst>
              <a:ext uri="{FF2B5EF4-FFF2-40B4-BE49-F238E27FC236}">
                <a16:creationId xmlns:a16="http://schemas.microsoft.com/office/drawing/2014/main" id="{986565AA-53EF-E243-B678-BBED4DC10640}"/>
              </a:ext>
            </a:extLst>
          </p:cNvPr>
          <p:cNvSpPr txBox="1"/>
          <p:nvPr/>
        </p:nvSpPr>
        <p:spPr>
          <a:xfrm>
            <a:off x="728134" y="3053522"/>
            <a:ext cx="2100861" cy="800219"/>
          </a:xfrm>
          <a:prstGeom prst="rect">
            <a:avLst/>
          </a:prstGeom>
          <a:noFill/>
          <a:ln w="38100">
            <a:noFill/>
          </a:ln>
        </p:spPr>
        <p:txBody>
          <a:bodyPr wrap="square" rtlCol="0">
            <a:spAutoFit/>
          </a:bodyPr>
          <a:lstStyle/>
          <a:p>
            <a:r>
              <a:rPr lang="en-US" b="1" dirty="0" err="1"/>
              <a:t>Gizem</a:t>
            </a:r>
            <a:r>
              <a:rPr lang="en-US" b="1" dirty="0"/>
              <a:t> Task:</a:t>
            </a:r>
          </a:p>
          <a:p>
            <a:r>
              <a:rPr lang="en-US" sz="1400" dirty="0" err="1"/>
              <a:t>Gizem</a:t>
            </a:r>
            <a:r>
              <a:rPr lang="en-US" sz="1400" dirty="0"/>
              <a:t> working to import journal articles text data</a:t>
            </a:r>
          </a:p>
        </p:txBody>
      </p:sp>
      <p:sp>
        <p:nvSpPr>
          <p:cNvPr id="29" name="TextBox 28">
            <a:extLst>
              <a:ext uri="{FF2B5EF4-FFF2-40B4-BE49-F238E27FC236}">
                <a16:creationId xmlns:a16="http://schemas.microsoft.com/office/drawing/2014/main" id="{33A3FCE6-AB0C-5E45-9F56-7118CC7B9231}"/>
              </a:ext>
            </a:extLst>
          </p:cNvPr>
          <p:cNvSpPr txBox="1"/>
          <p:nvPr/>
        </p:nvSpPr>
        <p:spPr>
          <a:xfrm>
            <a:off x="776049" y="4166468"/>
            <a:ext cx="2100861" cy="1015663"/>
          </a:xfrm>
          <a:prstGeom prst="rect">
            <a:avLst/>
          </a:prstGeom>
          <a:noFill/>
          <a:ln w="38100">
            <a:noFill/>
          </a:ln>
        </p:spPr>
        <p:txBody>
          <a:bodyPr wrap="square" rtlCol="0">
            <a:spAutoFit/>
          </a:bodyPr>
          <a:lstStyle/>
          <a:p>
            <a:r>
              <a:rPr lang="en-US" b="1" dirty="0"/>
              <a:t>Devika Task:</a:t>
            </a:r>
          </a:p>
          <a:p>
            <a:r>
              <a:rPr lang="en-US" sz="1400" dirty="0"/>
              <a:t>Devika working to articulate data structure and data types of articles</a:t>
            </a:r>
          </a:p>
        </p:txBody>
      </p:sp>
      <p:sp>
        <p:nvSpPr>
          <p:cNvPr id="30" name="TextBox 29">
            <a:extLst>
              <a:ext uri="{FF2B5EF4-FFF2-40B4-BE49-F238E27FC236}">
                <a16:creationId xmlns:a16="http://schemas.microsoft.com/office/drawing/2014/main" id="{3C1D4DBB-82B1-074A-81C2-34FB2036BB2E}"/>
              </a:ext>
            </a:extLst>
          </p:cNvPr>
          <p:cNvSpPr txBox="1"/>
          <p:nvPr/>
        </p:nvSpPr>
        <p:spPr>
          <a:xfrm>
            <a:off x="776049" y="5319831"/>
            <a:ext cx="2100861" cy="1015663"/>
          </a:xfrm>
          <a:prstGeom prst="rect">
            <a:avLst/>
          </a:prstGeom>
          <a:noFill/>
          <a:ln w="38100">
            <a:noFill/>
          </a:ln>
        </p:spPr>
        <p:txBody>
          <a:bodyPr wrap="square" rtlCol="0">
            <a:spAutoFit/>
          </a:bodyPr>
          <a:lstStyle/>
          <a:p>
            <a:r>
              <a:rPr lang="en-US" b="1" dirty="0" err="1"/>
              <a:t>Teja</a:t>
            </a:r>
            <a:r>
              <a:rPr lang="en-US" b="1" dirty="0"/>
              <a:t> Task:</a:t>
            </a:r>
          </a:p>
          <a:p>
            <a:r>
              <a:rPr lang="en-US" sz="1400" dirty="0" err="1"/>
              <a:t>Teja</a:t>
            </a:r>
            <a:r>
              <a:rPr lang="en-US" sz="1400" dirty="0"/>
              <a:t> working to import and clean FDA data for subsequent validation</a:t>
            </a:r>
          </a:p>
        </p:txBody>
      </p:sp>
      <p:sp>
        <p:nvSpPr>
          <p:cNvPr id="18" name="Rectangle 17">
            <a:extLst>
              <a:ext uri="{FF2B5EF4-FFF2-40B4-BE49-F238E27FC236}">
                <a16:creationId xmlns:a16="http://schemas.microsoft.com/office/drawing/2014/main" id="{A60B1C1B-1DD4-294F-B853-55C302545AD9}"/>
              </a:ext>
            </a:extLst>
          </p:cNvPr>
          <p:cNvSpPr/>
          <p:nvPr/>
        </p:nvSpPr>
        <p:spPr>
          <a:xfrm>
            <a:off x="5844281" y="2879938"/>
            <a:ext cx="2661571" cy="1155746"/>
          </a:xfrm>
          <a:prstGeom prst="rect">
            <a:avLst/>
          </a:prstGeom>
          <a:noFill/>
          <a:ln w="28575">
            <a:solidFill>
              <a:srgbClr val="FF4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Scripts:</a:t>
            </a:r>
          </a:p>
          <a:p>
            <a:r>
              <a:rPr lang="en-US" dirty="0" err="1">
                <a:solidFill>
                  <a:schemeClr val="tx1"/>
                </a:solidFill>
              </a:rPr>
              <a:t>import_factiva.R</a:t>
            </a:r>
            <a:endParaRPr lang="en-US" dirty="0">
              <a:solidFill>
                <a:schemeClr val="tx1"/>
              </a:solidFill>
            </a:endParaRPr>
          </a:p>
          <a:p>
            <a:r>
              <a:rPr lang="en-US" dirty="0" err="1">
                <a:solidFill>
                  <a:schemeClr val="tx1"/>
                </a:solidFill>
              </a:rPr>
              <a:t>import_factiva_meta.R</a:t>
            </a:r>
            <a:endParaRPr lang="en-US" dirty="0">
              <a:solidFill>
                <a:schemeClr val="tx1"/>
              </a:solidFill>
            </a:endParaRPr>
          </a:p>
        </p:txBody>
      </p:sp>
      <p:sp>
        <p:nvSpPr>
          <p:cNvPr id="19" name="Rectangle 18">
            <a:extLst>
              <a:ext uri="{FF2B5EF4-FFF2-40B4-BE49-F238E27FC236}">
                <a16:creationId xmlns:a16="http://schemas.microsoft.com/office/drawing/2014/main" id="{8090A04C-9FF1-A341-B49D-EAF8464382CC}"/>
              </a:ext>
            </a:extLst>
          </p:cNvPr>
          <p:cNvSpPr/>
          <p:nvPr/>
        </p:nvSpPr>
        <p:spPr>
          <a:xfrm>
            <a:off x="5844281" y="4065008"/>
            <a:ext cx="2661571" cy="1155746"/>
          </a:xfrm>
          <a:prstGeom prst="rect">
            <a:avLst/>
          </a:prstGeom>
          <a:noFill/>
          <a:ln w="28575">
            <a:solidFill>
              <a:srgbClr val="FFD6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Scripts:</a:t>
            </a:r>
          </a:p>
          <a:p>
            <a:r>
              <a:rPr lang="en-US" dirty="0" err="1">
                <a:solidFill>
                  <a:schemeClr val="tx1"/>
                </a:solidFill>
              </a:rPr>
              <a:t>import_factiva.R</a:t>
            </a:r>
            <a:endParaRPr lang="en-US" dirty="0">
              <a:solidFill>
                <a:schemeClr val="tx1"/>
              </a:solidFill>
            </a:endParaRPr>
          </a:p>
          <a:p>
            <a:r>
              <a:rPr lang="en-US" dirty="0" err="1">
                <a:solidFill>
                  <a:schemeClr val="tx1"/>
                </a:solidFill>
              </a:rPr>
              <a:t>clean_factiva.R</a:t>
            </a:r>
            <a:r>
              <a:rPr lang="en-US" dirty="0">
                <a:solidFill>
                  <a:schemeClr val="tx1"/>
                </a:solidFill>
              </a:rPr>
              <a:t> </a:t>
            </a:r>
          </a:p>
        </p:txBody>
      </p:sp>
      <p:sp>
        <p:nvSpPr>
          <p:cNvPr id="22" name="Rectangle 21">
            <a:extLst>
              <a:ext uri="{FF2B5EF4-FFF2-40B4-BE49-F238E27FC236}">
                <a16:creationId xmlns:a16="http://schemas.microsoft.com/office/drawing/2014/main" id="{46C9C0C8-D9B7-144C-9297-765B7BF0AB99}"/>
              </a:ext>
            </a:extLst>
          </p:cNvPr>
          <p:cNvSpPr/>
          <p:nvPr/>
        </p:nvSpPr>
        <p:spPr>
          <a:xfrm>
            <a:off x="5844281" y="5242059"/>
            <a:ext cx="2661572" cy="1155746"/>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Scripts:</a:t>
            </a:r>
          </a:p>
          <a:p>
            <a:r>
              <a:rPr lang="en-US" dirty="0" err="1">
                <a:solidFill>
                  <a:schemeClr val="tx1"/>
                </a:solidFill>
              </a:rPr>
              <a:t>import_FDA.R</a:t>
            </a:r>
            <a:endParaRPr lang="en-US" dirty="0">
              <a:solidFill>
                <a:schemeClr val="tx1"/>
              </a:solidFill>
            </a:endParaRPr>
          </a:p>
          <a:p>
            <a:r>
              <a:rPr lang="en-US" dirty="0" err="1">
                <a:solidFill>
                  <a:schemeClr val="tx1"/>
                </a:solidFill>
              </a:rPr>
              <a:t>clean_FDA.R</a:t>
            </a:r>
            <a:endParaRPr lang="en-US" dirty="0">
              <a:solidFill>
                <a:schemeClr val="tx1"/>
              </a:solidFill>
            </a:endParaRPr>
          </a:p>
        </p:txBody>
      </p:sp>
      <p:sp>
        <p:nvSpPr>
          <p:cNvPr id="31" name="Rectangle 30">
            <a:extLst>
              <a:ext uri="{FF2B5EF4-FFF2-40B4-BE49-F238E27FC236}">
                <a16:creationId xmlns:a16="http://schemas.microsoft.com/office/drawing/2014/main" id="{24BBCC06-AD65-3842-A402-13F800DCDDDD}"/>
              </a:ext>
            </a:extLst>
          </p:cNvPr>
          <p:cNvSpPr/>
          <p:nvPr/>
        </p:nvSpPr>
        <p:spPr>
          <a:xfrm>
            <a:off x="3852270" y="2879938"/>
            <a:ext cx="1992011" cy="1155746"/>
          </a:xfrm>
          <a:prstGeom prst="rect">
            <a:avLst/>
          </a:prstGeom>
          <a:solidFill>
            <a:srgbClr val="FF4C00"/>
          </a:solidFill>
          <a:ln w="28575">
            <a:solidFill>
              <a:srgbClr val="FF4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Branch Name:</a:t>
            </a:r>
          </a:p>
          <a:p>
            <a:r>
              <a:rPr lang="en-US" dirty="0" err="1">
                <a:solidFill>
                  <a:schemeClr val="tx1"/>
                </a:solidFill>
              </a:rPr>
              <a:t>factiva_gizem</a:t>
            </a:r>
            <a:endParaRPr lang="en-US" dirty="0">
              <a:solidFill>
                <a:schemeClr val="tx1"/>
              </a:solidFill>
            </a:endParaRPr>
          </a:p>
        </p:txBody>
      </p:sp>
      <p:sp>
        <p:nvSpPr>
          <p:cNvPr id="32" name="Rectangle 31">
            <a:extLst>
              <a:ext uri="{FF2B5EF4-FFF2-40B4-BE49-F238E27FC236}">
                <a16:creationId xmlns:a16="http://schemas.microsoft.com/office/drawing/2014/main" id="{6E84E85E-6EDB-4545-ACFD-10A04C88C216}"/>
              </a:ext>
            </a:extLst>
          </p:cNvPr>
          <p:cNvSpPr/>
          <p:nvPr/>
        </p:nvSpPr>
        <p:spPr>
          <a:xfrm>
            <a:off x="3852270" y="4065008"/>
            <a:ext cx="1992011" cy="1155746"/>
          </a:xfrm>
          <a:prstGeom prst="rect">
            <a:avLst/>
          </a:prstGeom>
          <a:solidFill>
            <a:srgbClr val="FFD56C"/>
          </a:solidFill>
          <a:ln w="28575">
            <a:solidFill>
              <a:srgbClr val="FFD66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b="1" dirty="0">
                <a:solidFill>
                  <a:schemeClr val="tx1"/>
                </a:solidFill>
              </a:rPr>
              <a:t>Branch Name: </a:t>
            </a:r>
          </a:p>
          <a:p>
            <a:r>
              <a:rPr lang="en-US" dirty="0" err="1">
                <a:solidFill>
                  <a:schemeClr val="tx1"/>
                </a:solidFill>
              </a:rPr>
              <a:t>factiva_devika</a:t>
            </a:r>
            <a:endParaRPr lang="en-US" dirty="0">
              <a:solidFill>
                <a:schemeClr val="tx1"/>
              </a:solidFill>
            </a:endParaRPr>
          </a:p>
        </p:txBody>
      </p:sp>
      <p:sp>
        <p:nvSpPr>
          <p:cNvPr id="33" name="Rectangle 32">
            <a:extLst>
              <a:ext uri="{FF2B5EF4-FFF2-40B4-BE49-F238E27FC236}">
                <a16:creationId xmlns:a16="http://schemas.microsoft.com/office/drawing/2014/main" id="{B9215382-B34D-8B4E-A74F-0918A1766F61}"/>
              </a:ext>
            </a:extLst>
          </p:cNvPr>
          <p:cNvSpPr/>
          <p:nvPr/>
        </p:nvSpPr>
        <p:spPr>
          <a:xfrm>
            <a:off x="3852270" y="5242059"/>
            <a:ext cx="1992012" cy="1155746"/>
          </a:xfrm>
          <a:prstGeom prst="rect">
            <a:avLst/>
          </a:prstGeom>
          <a:solidFill>
            <a:srgbClr val="00B0F0"/>
          </a:solid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Branch Name: </a:t>
            </a:r>
          </a:p>
          <a:p>
            <a:r>
              <a:rPr lang="en-US" dirty="0" err="1">
                <a:solidFill>
                  <a:schemeClr val="tx1"/>
                </a:solidFill>
              </a:rPr>
              <a:t>fda_teja</a:t>
            </a:r>
            <a:endParaRPr lang="en-US" dirty="0">
              <a:solidFill>
                <a:schemeClr val="tx1"/>
              </a:solidFill>
            </a:endParaRPr>
          </a:p>
        </p:txBody>
      </p:sp>
      <p:sp>
        <p:nvSpPr>
          <p:cNvPr id="40" name="Rectangle 39">
            <a:extLst>
              <a:ext uri="{FF2B5EF4-FFF2-40B4-BE49-F238E27FC236}">
                <a16:creationId xmlns:a16="http://schemas.microsoft.com/office/drawing/2014/main" id="{65FB486F-2947-C749-BFFC-70DA629A2598}"/>
              </a:ext>
            </a:extLst>
          </p:cNvPr>
          <p:cNvSpPr/>
          <p:nvPr/>
        </p:nvSpPr>
        <p:spPr>
          <a:xfrm>
            <a:off x="8595360" y="2858632"/>
            <a:ext cx="2529839" cy="3539173"/>
          </a:xfrm>
          <a:prstGeom prst="rect">
            <a:avLst/>
          </a:prstGeom>
          <a:noFill/>
          <a:ln w="28575">
            <a:solidFill>
              <a:srgbClr val="A745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Save your work!</a:t>
            </a:r>
          </a:p>
          <a:p>
            <a:pPr algn="ctr"/>
            <a:r>
              <a:rPr lang="en-US" dirty="0">
                <a:solidFill>
                  <a:schemeClr val="tx1"/>
                </a:solidFill>
              </a:rPr>
              <a:t>Branches are pushed up to GitHub for code review. </a:t>
            </a:r>
          </a:p>
          <a:p>
            <a:pPr algn="ctr"/>
            <a:endParaRPr lang="en-US" dirty="0">
              <a:solidFill>
                <a:schemeClr val="tx1"/>
              </a:solidFill>
            </a:endParaRPr>
          </a:p>
          <a:p>
            <a:pPr algn="ctr"/>
            <a:r>
              <a:rPr lang="en-US" dirty="0">
                <a:solidFill>
                  <a:schemeClr val="tx1"/>
                </a:solidFill>
              </a:rPr>
              <a:t>(git status, git add, git commit, git push) </a:t>
            </a:r>
          </a:p>
        </p:txBody>
      </p:sp>
      <p:sp>
        <p:nvSpPr>
          <p:cNvPr id="7" name="TextBox 6">
            <a:extLst>
              <a:ext uri="{FF2B5EF4-FFF2-40B4-BE49-F238E27FC236}">
                <a16:creationId xmlns:a16="http://schemas.microsoft.com/office/drawing/2014/main" id="{59B1CB26-6974-8E4C-95F2-49A00B7996C6}"/>
              </a:ext>
            </a:extLst>
          </p:cNvPr>
          <p:cNvSpPr txBox="1"/>
          <p:nvPr/>
        </p:nvSpPr>
        <p:spPr>
          <a:xfrm>
            <a:off x="10403840" y="4541520"/>
            <a:ext cx="184731" cy="369332"/>
          </a:xfrm>
          <a:prstGeom prst="rect">
            <a:avLst/>
          </a:prstGeom>
          <a:noFill/>
        </p:spPr>
        <p:txBody>
          <a:bodyPr wrap="none" rtlCol="0">
            <a:spAutoFit/>
          </a:bodyPr>
          <a:lstStyle/>
          <a:p>
            <a:endParaRPr lang="en-US" dirty="0"/>
          </a:p>
        </p:txBody>
      </p:sp>
      <p:sp>
        <p:nvSpPr>
          <p:cNvPr id="41" name="Rectangle 40">
            <a:extLst>
              <a:ext uri="{FF2B5EF4-FFF2-40B4-BE49-F238E27FC236}">
                <a16:creationId xmlns:a16="http://schemas.microsoft.com/office/drawing/2014/main" id="{A76171EC-CFAD-EA4D-894B-FF6246C86E80}"/>
              </a:ext>
            </a:extLst>
          </p:cNvPr>
          <p:cNvSpPr/>
          <p:nvPr/>
        </p:nvSpPr>
        <p:spPr>
          <a:xfrm>
            <a:off x="8233820" y="7065231"/>
            <a:ext cx="2529839" cy="3539173"/>
          </a:xfrm>
          <a:prstGeom prst="rect">
            <a:avLst/>
          </a:prstGeom>
          <a:noFill/>
          <a:ln w="28575">
            <a:solidFill>
              <a:srgbClr val="A745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Conflicts?</a:t>
            </a:r>
          </a:p>
          <a:p>
            <a:pPr algn="ctr"/>
            <a:r>
              <a:rPr lang="en-US" dirty="0">
                <a:solidFill>
                  <a:schemeClr val="tx1"/>
                </a:solidFill>
              </a:rPr>
              <a:t>Scripts written independently are fine.</a:t>
            </a:r>
          </a:p>
          <a:p>
            <a:pPr algn="ctr"/>
            <a:endParaRPr lang="en-US" dirty="0">
              <a:solidFill>
                <a:schemeClr val="tx1"/>
              </a:solidFill>
            </a:endParaRPr>
          </a:p>
          <a:p>
            <a:pPr algn="ctr"/>
            <a:r>
              <a:rPr lang="en-US" dirty="0" err="1">
                <a:solidFill>
                  <a:schemeClr val="tx1"/>
                </a:solidFill>
              </a:rPr>
              <a:t>Gizem</a:t>
            </a:r>
            <a:r>
              <a:rPr lang="en-US" dirty="0">
                <a:solidFill>
                  <a:schemeClr val="tx1"/>
                </a:solidFill>
              </a:rPr>
              <a:t> and Devika both collaborated on </a:t>
            </a:r>
            <a:r>
              <a:rPr lang="en-US" dirty="0" err="1">
                <a:solidFill>
                  <a:schemeClr val="tx1"/>
                </a:solidFill>
              </a:rPr>
              <a:t>import_factiva.R</a:t>
            </a:r>
            <a:r>
              <a:rPr lang="en-US" dirty="0">
                <a:solidFill>
                  <a:schemeClr val="tx1"/>
                </a:solidFill>
              </a:rPr>
              <a:t> so this code will need to be reviewed. </a:t>
            </a:r>
          </a:p>
        </p:txBody>
      </p:sp>
    </p:spTree>
    <p:extLst>
      <p:ext uri="{BB962C8B-B14F-4D97-AF65-F5344CB8AC3E}">
        <p14:creationId xmlns:p14="http://schemas.microsoft.com/office/powerpoint/2010/main" val="572093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2" grpId="0" animBg="1"/>
      <p:bldP spid="31" grpId="0" animBg="1"/>
      <p:bldP spid="32" grpId="0" animBg="1"/>
      <p:bldP spid="33" grpId="0" animBg="1"/>
      <p:bldP spid="40" grpId="0" animBg="1"/>
      <p:bldP spid="4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E9D6F-7FA2-ED4D-B86D-FC525925C17D}"/>
              </a:ext>
            </a:extLst>
          </p:cNvPr>
          <p:cNvSpPr>
            <a:spLocks noGrp="1"/>
          </p:cNvSpPr>
          <p:nvPr>
            <p:ph type="title"/>
          </p:nvPr>
        </p:nvSpPr>
        <p:spPr/>
        <p:txBody>
          <a:bodyPr/>
          <a:lstStyle/>
          <a:p>
            <a:r>
              <a:rPr lang="en-US" dirty="0"/>
              <a:t>Git Branch Workflow</a:t>
            </a:r>
          </a:p>
        </p:txBody>
      </p:sp>
      <p:sp>
        <p:nvSpPr>
          <p:cNvPr id="5" name="Rectangle 4">
            <a:extLst>
              <a:ext uri="{FF2B5EF4-FFF2-40B4-BE49-F238E27FC236}">
                <a16:creationId xmlns:a16="http://schemas.microsoft.com/office/drawing/2014/main" id="{2E0C7E34-CEDE-C740-9007-55732F6222BE}"/>
              </a:ext>
            </a:extLst>
          </p:cNvPr>
          <p:cNvSpPr/>
          <p:nvPr/>
        </p:nvSpPr>
        <p:spPr>
          <a:xfrm>
            <a:off x="838200" y="3074749"/>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Create git branch</a:t>
            </a:r>
          </a:p>
        </p:txBody>
      </p:sp>
      <p:sp>
        <p:nvSpPr>
          <p:cNvPr id="6" name="Rectangle 5">
            <a:extLst>
              <a:ext uri="{FF2B5EF4-FFF2-40B4-BE49-F238E27FC236}">
                <a16:creationId xmlns:a16="http://schemas.microsoft.com/office/drawing/2014/main" id="{AA6F1A76-5025-1849-B43A-43051BFB8CBB}"/>
              </a:ext>
            </a:extLst>
          </p:cNvPr>
          <p:cNvSpPr/>
          <p:nvPr/>
        </p:nvSpPr>
        <p:spPr>
          <a:xfrm>
            <a:off x="838200" y="3830264"/>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Write your code</a:t>
            </a:r>
          </a:p>
        </p:txBody>
      </p:sp>
      <p:sp>
        <p:nvSpPr>
          <p:cNvPr id="7" name="Rectangle 6">
            <a:extLst>
              <a:ext uri="{FF2B5EF4-FFF2-40B4-BE49-F238E27FC236}">
                <a16:creationId xmlns:a16="http://schemas.microsoft.com/office/drawing/2014/main" id="{1D79F804-5E61-EF48-94C4-CCC722648F1C}"/>
              </a:ext>
            </a:extLst>
          </p:cNvPr>
          <p:cNvSpPr/>
          <p:nvPr/>
        </p:nvSpPr>
        <p:spPr>
          <a:xfrm>
            <a:off x="838200" y="4585779"/>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Push your code</a:t>
            </a:r>
          </a:p>
        </p:txBody>
      </p:sp>
      <p:sp>
        <p:nvSpPr>
          <p:cNvPr id="8" name="Rectangle 7">
            <a:extLst>
              <a:ext uri="{FF2B5EF4-FFF2-40B4-BE49-F238E27FC236}">
                <a16:creationId xmlns:a16="http://schemas.microsoft.com/office/drawing/2014/main" id="{6424878A-6F39-3141-806C-5B7210DEDB91}"/>
              </a:ext>
            </a:extLst>
          </p:cNvPr>
          <p:cNvSpPr/>
          <p:nvPr/>
        </p:nvSpPr>
        <p:spPr>
          <a:xfrm>
            <a:off x="838200" y="5341294"/>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Merge your code</a:t>
            </a:r>
          </a:p>
        </p:txBody>
      </p:sp>
      <p:sp>
        <p:nvSpPr>
          <p:cNvPr id="9" name="Rectangle 8">
            <a:extLst>
              <a:ext uri="{FF2B5EF4-FFF2-40B4-BE49-F238E27FC236}">
                <a16:creationId xmlns:a16="http://schemas.microsoft.com/office/drawing/2014/main" id="{D8D27589-6467-2241-830C-4962361001F3}"/>
              </a:ext>
            </a:extLst>
          </p:cNvPr>
          <p:cNvSpPr/>
          <p:nvPr/>
        </p:nvSpPr>
        <p:spPr>
          <a:xfrm>
            <a:off x="838200" y="1563719"/>
            <a:ext cx="9906000" cy="558800"/>
          </a:xfrm>
          <a:prstGeom prst="rect">
            <a:avLst/>
          </a:prstGeom>
          <a:solidFill>
            <a:srgbClr val="FFA0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Branching</a:t>
            </a:r>
          </a:p>
        </p:txBody>
      </p:sp>
      <p:sp>
        <p:nvSpPr>
          <p:cNvPr id="10" name="TextBox 9">
            <a:extLst>
              <a:ext uri="{FF2B5EF4-FFF2-40B4-BE49-F238E27FC236}">
                <a16:creationId xmlns:a16="http://schemas.microsoft.com/office/drawing/2014/main" id="{6B17B056-0428-DE42-9BDF-AF35C95CE818}"/>
              </a:ext>
            </a:extLst>
          </p:cNvPr>
          <p:cNvSpPr txBox="1"/>
          <p:nvPr/>
        </p:nvSpPr>
        <p:spPr>
          <a:xfrm>
            <a:off x="6570076" y="6400801"/>
            <a:ext cx="5621924" cy="369332"/>
          </a:xfrm>
          <a:prstGeom prst="rect">
            <a:avLst/>
          </a:prstGeom>
          <a:noFill/>
        </p:spPr>
        <p:txBody>
          <a:bodyPr wrap="none" rtlCol="0">
            <a:spAutoFit/>
          </a:bodyPr>
          <a:lstStyle/>
          <a:p>
            <a:r>
              <a:rPr lang="en-US" dirty="0"/>
              <a:t>Note: you already know how to write and push your code!</a:t>
            </a:r>
          </a:p>
        </p:txBody>
      </p:sp>
      <p:sp>
        <p:nvSpPr>
          <p:cNvPr id="11" name="Rectangle 10">
            <a:extLst>
              <a:ext uri="{FF2B5EF4-FFF2-40B4-BE49-F238E27FC236}">
                <a16:creationId xmlns:a16="http://schemas.microsoft.com/office/drawing/2014/main" id="{2F990D37-F3F3-144D-82CB-CA524F9C362D}"/>
              </a:ext>
            </a:extLst>
          </p:cNvPr>
          <p:cNvSpPr/>
          <p:nvPr/>
        </p:nvSpPr>
        <p:spPr>
          <a:xfrm>
            <a:off x="838200" y="2319234"/>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Check git branch</a:t>
            </a:r>
          </a:p>
        </p:txBody>
      </p:sp>
    </p:spTree>
    <p:extLst>
      <p:ext uri="{BB962C8B-B14F-4D97-AF65-F5344CB8AC3E}">
        <p14:creationId xmlns:p14="http://schemas.microsoft.com/office/powerpoint/2010/main" val="13467321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How does git work? </a:t>
            </a:r>
          </a:p>
        </p:txBody>
      </p:sp>
      <p:sp>
        <p:nvSpPr>
          <p:cNvPr id="7" name="Rectangle 6">
            <a:extLst>
              <a:ext uri="{FF2B5EF4-FFF2-40B4-BE49-F238E27FC236}">
                <a16:creationId xmlns:a16="http://schemas.microsoft.com/office/drawing/2014/main" id="{EF4093AD-8C30-4F49-AFE1-EECCD87EDF70}"/>
              </a:ext>
            </a:extLst>
          </p:cNvPr>
          <p:cNvSpPr/>
          <p:nvPr/>
        </p:nvSpPr>
        <p:spPr>
          <a:xfrm>
            <a:off x="1143000" y="5453781"/>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 Check git branch</a:t>
            </a:r>
          </a:p>
        </p:txBody>
      </p:sp>
      <p:pic>
        <p:nvPicPr>
          <p:cNvPr id="4" name="Picture 3">
            <a:extLst>
              <a:ext uri="{FF2B5EF4-FFF2-40B4-BE49-F238E27FC236}">
                <a16:creationId xmlns:a16="http://schemas.microsoft.com/office/drawing/2014/main" id="{ABE6C1A6-7DA9-8843-9939-F17F57E8D182}"/>
              </a:ext>
            </a:extLst>
          </p:cNvPr>
          <p:cNvPicPr>
            <a:picLocks noChangeAspect="1"/>
          </p:cNvPicPr>
          <p:nvPr/>
        </p:nvPicPr>
        <p:blipFill>
          <a:blip r:embed="rId3"/>
          <a:stretch>
            <a:fillRect/>
          </a:stretch>
        </p:blipFill>
        <p:spPr>
          <a:xfrm>
            <a:off x="2931151" y="1475872"/>
            <a:ext cx="6420432" cy="3604795"/>
          </a:xfrm>
          <a:prstGeom prst="rect">
            <a:avLst/>
          </a:prstGeom>
        </p:spPr>
      </p:pic>
      <p:sp>
        <p:nvSpPr>
          <p:cNvPr id="9" name="Rectangle 8">
            <a:extLst>
              <a:ext uri="{FF2B5EF4-FFF2-40B4-BE49-F238E27FC236}">
                <a16:creationId xmlns:a16="http://schemas.microsoft.com/office/drawing/2014/main" id="{344F47AB-4B18-4B45-9698-0105E50E9E6B}"/>
              </a:ext>
            </a:extLst>
          </p:cNvPr>
          <p:cNvSpPr/>
          <p:nvPr/>
        </p:nvSpPr>
        <p:spPr>
          <a:xfrm>
            <a:off x="3054513" y="2047760"/>
            <a:ext cx="6049382" cy="2317918"/>
          </a:xfrm>
          <a:prstGeom prst="rect">
            <a:avLst/>
          </a:prstGeom>
          <a:solidFill>
            <a:srgbClr val="FFF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ent Arrow 7">
            <a:extLst>
              <a:ext uri="{FF2B5EF4-FFF2-40B4-BE49-F238E27FC236}">
                <a16:creationId xmlns:a16="http://schemas.microsoft.com/office/drawing/2014/main" id="{09A64331-0DED-F244-BECC-D07C283DE0F0}"/>
              </a:ext>
            </a:extLst>
          </p:cNvPr>
          <p:cNvSpPr/>
          <p:nvPr/>
        </p:nvSpPr>
        <p:spPr>
          <a:xfrm>
            <a:off x="2256295" y="4299284"/>
            <a:ext cx="674856" cy="1154497"/>
          </a:xfrm>
          <a:prstGeom prst="bentArrow">
            <a:avLst>
              <a:gd name="adj1" fmla="val 25000"/>
              <a:gd name="adj2" fmla="val 25000"/>
              <a:gd name="adj3" fmla="val 25000"/>
              <a:gd name="adj4" fmla="val 75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8368173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262C2B-8E27-9342-B37D-111EB8E3E558}"/>
              </a:ext>
            </a:extLst>
          </p:cNvPr>
          <p:cNvPicPr>
            <a:picLocks noChangeAspect="1"/>
          </p:cNvPicPr>
          <p:nvPr/>
        </p:nvPicPr>
        <p:blipFill>
          <a:blip r:embed="rId3"/>
          <a:stretch>
            <a:fillRect/>
          </a:stretch>
        </p:blipFill>
        <p:spPr>
          <a:xfrm>
            <a:off x="3167315" y="1379620"/>
            <a:ext cx="6219989" cy="3460817"/>
          </a:xfrm>
          <a:prstGeom prst="rect">
            <a:avLst/>
          </a:prstGeom>
        </p:spPr>
      </p:pic>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How does git work? </a:t>
            </a:r>
          </a:p>
        </p:txBody>
      </p:sp>
      <p:sp>
        <p:nvSpPr>
          <p:cNvPr id="7" name="Rectangle 6">
            <a:extLst>
              <a:ext uri="{FF2B5EF4-FFF2-40B4-BE49-F238E27FC236}">
                <a16:creationId xmlns:a16="http://schemas.microsoft.com/office/drawing/2014/main" id="{EF4093AD-8C30-4F49-AFE1-EECCD87EDF70}"/>
              </a:ext>
            </a:extLst>
          </p:cNvPr>
          <p:cNvSpPr/>
          <p:nvPr/>
        </p:nvSpPr>
        <p:spPr>
          <a:xfrm>
            <a:off x="1143000" y="5453781"/>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 Create git branch</a:t>
            </a:r>
          </a:p>
        </p:txBody>
      </p:sp>
      <p:sp>
        <p:nvSpPr>
          <p:cNvPr id="9" name="Rectangle 8">
            <a:extLst>
              <a:ext uri="{FF2B5EF4-FFF2-40B4-BE49-F238E27FC236}">
                <a16:creationId xmlns:a16="http://schemas.microsoft.com/office/drawing/2014/main" id="{344F47AB-4B18-4B45-9698-0105E50E9E6B}"/>
              </a:ext>
            </a:extLst>
          </p:cNvPr>
          <p:cNvSpPr/>
          <p:nvPr/>
        </p:nvSpPr>
        <p:spPr>
          <a:xfrm>
            <a:off x="3264569" y="1870993"/>
            <a:ext cx="5823284" cy="1746502"/>
          </a:xfrm>
          <a:prstGeom prst="rect">
            <a:avLst/>
          </a:prstGeom>
          <a:solidFill>
            <a:srgbClr val="FFF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ent Arrow 7">
            <a:extLst>
              <a:ext uri="{FF2B5EF4-FFF2-40B4-BE49-F238E27FC236}">
                <a16:creationId xmlns:a16="http://schemas.microsoft.com/office/drawing/2014/main" id="{09A64331-0DED-F244-BECC-D07C283DE0F0}"/>
              </a:ext>
            </a:extLst>
          </p:cNvPr>
          <p:cNvSpPr/>
          <p:nvPr/>
        </p:nvSpPr>
        <p:spPr>
          <a:xfrm>
            <a:off x="2597733" y="4034589"/>
            <a:ext cx="666836" cy="1419192"/>
          </a:xfrm>
          <a:prstGeom prst="bentArrow">
            <a:avLst>
              <a:gd name="adj1" fmla="val 25000"/>
              <a:gd name="adj2" fmla="val 25000"/>
              <a:gd name="adj3" fmla="val 25000"/>
              <a:gd name="adj4" fmla="val 75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998348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How does git work? </a:t>
            </a:r>
          </a:p>
        </p:txBody>
      </p:sp>
      <p:sp>
        <p:nvSpPr>
          <p:cNvPr id="7" name="Rectangle 6">
            <a:extLst>
              <a:ext uri="{FF2B5EF4-FFF2-40B4-BE49-F238E27FC236}">
                <a16:creationId xmlns:a16="http://schemas.microsoft.com/office/drawing/2014/main" id="{EF4093AD-8C30-4F49-AFE1-EECCD87EDF70}"/>
              </a:ext>
            </a:extLst>
          </p:cNvPr>
          <p:cNvSpPr/>
          <p:nvPr/>
        </p:nvSpPr>
        <p:spPr>
          <a:xfrm>
            <a:off x="1249680" y="546608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5. Merge your code</a:t>
            </a:r>
          </a:p>
        </p:txBody>
      </p:sp>
      <p:sp>
        <p:nvSpPr>
          <p:cNvPr id="15" name="Rectangle 14">
            <a:extLst>
              <a:ext uri="{FF2B5EF4-FFF2-40B4-BE49-F238E27FC236}">
                <a16:creationId xmlns:a16="http://schemas.microsoft.com/office/drawing/2014/main" id="{560D7F20-B188-614B-932E-69DA87536F3A}"/>
              </a:ext>
            </a:extLst>
          </p:cNvPr>
          <p:cNvSpPr/>
          <p:nvPr/>
        </p:nvSpPr>
        <p:spPr>
          <a:xfrm>
            <a:off x="1249680" y="1446829"/>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 Write your code</a:t>
            </a:r>
          </a:p>
        </p:txBody>
      </p:sp>
      <p:sp>
        <p:nvSpPr>
          <p:cNvPr id="16" name="Rectangle 15">
            <a:extLst>
              <a:ext uri="{FF2B5EF4-FFF2-40B4-BE49-F238E27FC236}">
                <a16:creationId xmlns:a16="http://schemas.microsoft.com/office/drawing/2014/main" id="{03D5C6CA-777F-C04B-9B9D-F19B5B2347BA}"/>
              </a:ext>
            </a:extLst>
          </p:cNvPr>
          <p:cNvSpPr/>
          <p:nvPr/>
        </p:nvSpPr>
        <p:spPr>
          <a:xfrm>
            <a:off x="1249680" y="2079726"/>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 Push your code</a:t>
            </a:r>
          </a:p>
        </p:txBody>
      </p:sp>
      <p:pic>
        <p:nvPicPr>
          <p:cNvPr id="18" name="Picture 17">
            <a:extLst>
              <a:ext uri="{FF2B5EF4-FFF2-40B4-BE49-F238E27FC236}">
                <a16:creationId xmlns:a16="http://schemas.microsoft.com/office/drawing/2014/main" id="{9FDF5647-BFEF-BF48-8737-03780C03DEDF}"/>
              </a:ext>
            </a:extLst>
          </p:cNvPr>
          <p:cNvPicPr>
            <a:picLocks noChangeAspect="1"/>
          </p:cNvPicPr>
          <p:nvPr/>
        </p:nvPicPr>
        <p:blipFill>
          <a:blip r:embed="rId3"/>
          <a:stretch>
            <a:fillRect/>
          </a:stretch>
        </p:blipFill>
        <p:spPr>
          <a:xfrm>
            <a:off x="4072713" y="2851940"/>
            <a:ext cx="3731771" cy="247225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Bent Arrow 7">
            <a:extLst>
              <a:ext uri="{FF2B5EF4-FFF2-40B4-BE49-F238E27FC236}">
                <a16:creationId xmlns:a16="http://schemas.microsoft.com/office/drawing/2014/main" id="{09A64331-0DED-F244-BECC-D07C283DE0F0}"/>
              </a:ext>
            </a:extLst>
          </p:cNvPr>
          <p:cNvSpPr/>
          <p:nvPr/>
        </p:nvSpPr>
        <p:spPr>
          <a:xfrm>
            <a:off x="3464870" y="3553327"/>
            <a:ext cx="1195361" cy="1975918"/>
          </a:xfrm>
          <a:prstGeom prst="bentArrow">
            <a:avLst>
              <a:gd name="adj1" fmla="val 13593"/>
              <a:gd name="adj2" fmla="val 13593"/>
              <a:gd name="adj3" fmla="val 12922"/>
              <a:gd name="adj4" fmla="val 4614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9" name="Group 18">
            <a:extLst>
              <a:ext uri="{FF2B5EF4-FFF2-40B4-BE49-F238E27FC236}">
                <a16:creationId xmlns:a16="http://schemas.microsoft.com/office/drawing/2014/main" id="{8DB067A7-5357-4B40-8289-32114F73E3F4}"/>
              </a:ext>
            </a:extLst>
          </p:cNvPr>
          <p:cNvGrpSpPr/>
          <p:nvPr/>
        </p:nvGrpSpPr>
        <p:grpSpPr>
          <a:xfrm>
            <a:off x="8079213" y="2860872"/>
            <a:ext cx="2837970" cy="2463321"/>
            <a:chOff x="7338253" y="2481943"/>
            <a:chExt cx="2727832" cy="2328262"/>
          </a:xfrm>
        </p:grpSpPr>
        <p:sp>
          <p:nvSpPr>
            <p:cNvPr id="20" name="Cloud 19">
              <a:extLst>
                <a:ext uri="{FF2B5EF4-FFF2-40B4-BE49-F238E27FC236}">
                  <a16:creationId xmlns:a16="http://schemas.microsoft.com/office/drawing/2014/main" id="{0FFBA63B-5234-554C-94F6-E10D8F2C7170}"/>
                </a:ext>
              </a:extLst>
            </p:cNvPr>
            <p:cNvSpPr/>
            <p:nvPr/>
          </p:nvSpPr>
          <p:spPr>
            <a:xfrm>
              <a:off x="7338253" y="2481943"/>
              <a:ext cx="2727832" cy="2328262"/>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DF64820C-AE46-A046-9B56-333490B1757A}"/>
                </a:ext>
              </a:extLst>
            </p:cNvPr>
            <p:cNvPicPr>
              <a:picLocks noChangeAspect="1"/>
            </p:cNvPicPr>
            <p:nvPr/>
          </p:nvPicPr>
          <p:blipFill>
            <a:blip r:embed="rId4">
              <a:extLst>
                <a:ext uri="{BEBA8EAE-BF5A-486C-A8C5-ECC9F3942E4B}">
                  <a14:imgProps xmlns:a14="http://schemas.microsoft.com/office/drawing/2010/main">
                    <a14:imgLayer>
                      <a14:imgEffect>
                        <a14:backgroundRemoval t="10000" b="90000" l="10000" r="90000">
                          <a14:foregroundMark x1="43250" y1="42063" x2="43250" y2="42063"/>
                          <a14:foregroundMark x1="55417" y1="41746" x2="55417" y2="41746"/>
                          <a14:foregroundMark x1="57083" y1="42381" x2="57083" y2="42381"/>
                          <a14:foregroundMark x1="56500" y1="39048" x2="56500" y2="39048"/>
                          <a14:foregroundMark x1="56667" y1="38730" x2="56667" y2="38730"/>
                          <a14:foregroundMark x1="43750" y1="45556" x2="43750" y2="45556"/>
                          <a14:foregroundMark x1="43583" y1="37619" x2="43583" y2="37619"/>
                          <a14:foregroundMark x1="57250" y1="40635" x2="57250" y2="40635"/>
                        </a14:backgroundRemoval>
                      </a14:imgEffect>
                    </a14:imgLayer>
                  </a14:imgProps>
                </a:ext>
              </a:extLst>
            </a:blip>
            <a:stretch>
              <a:fillRect/>
            </a:stretch>
          </p:blipFill>
          <p:spPr>
            <a:xfrm>
              <a:off x="7338253" y="2692409"/>
              <a:ext cx="2610931" cy="1370739"/>
            </a:xfrm>
            <a:prstGeom prst="rect">
              <a:avLst/>
            </a:prstGeom>
          </p:spPr>
        </p:pic>
        <p:pic>
          <p:nvPicPr>
            <p:cNvPr id="22" name="Picture 21">
              <a:extLst>
                <a:ext uri="{FF2B5EF4-FFF2-40B4-BE49-F238E27FC236}">
                  <a16:creationId xmlns:a16="http://schemas.microsoft.com/office/drawing/2014/main" id="{8481F081-7683-DC48-BE5B-44ED2699D53F}"/>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778" b="89778" l="0" r="100000">
                          <a14:foregroundMark x1="26222" y1="55556" x2="26222" y2="55556"/>
                          <a14:foregroundMark x1="35111" y1="52000" x2="35111" y2="52000"/>
                          <a14:foregroundMark x1="26667" y1="40889" x2="26667" y2="40889"/>
                          <a14:foregroundMark x1="47111" y1="45778" x2="47111" y2="45778"/>
                          <a14:foregroundMark x1="65333" y1="53333" x2="65333" y2="53333"/>
                          <a14:foregroundMark x1="81778" y1="49778" x2="81778" y2="49778"/>
                        </a14:backgroundRemoval>
                      </a14:imgEffect>
                    </a14:imgLayer>
                  </a14:imgProps>
                </a:ext>
              </a:extLst>
            </a:blip>
            <a:stretch>
              <a:fillRect/>
            </a:stretch>
          </p:blipFill>
          <p:spPr>
            <a:xfrm>
              <a:off x="8007130" y="3537030"/>
              <a:ext cx="1273175" cy="1273175"/>
            </a:xfrm>
            <a:prstGeom prst="rect">
              <a:avLst/>
            </a:prstGeom>
          </p:spPr>
        </p:pic>
      </p:grpSp>
    </p:spTree>
    <p:extLst>
      <p:ext uri="{BB962C8B-B14F-4D97-AF65-F5344CB8AC3E}">
        <p14:creationId xmlns:p14="http://schemas.microsoft.com/office/powerpoint/2010/main" val="12930980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ACB96-BC63-E248-9DB1-268C98C827B0}"/>
              </a:ext>
            </a:extLst>
          </p:cNvPr>
          <p:cNvSpPr>
            <a:spLocks noGrp="1"/>
          </p:cNvSpPr>
          <p:nvPr>
            <p:ph type="title"/>
          </p:nvPr>
        </p:nvSpPr>
        <p:spPr/>
        <p:txBody>
          <a:bodyPr/>
          <a:lstStyle/>
          <a:p>
            <a:r>
              <a:rPr lang="en-US" dirty="0"/>
              <a:t>Exercise</a:t>
            </a:r>
          </a:p>
        </p:txBody>
      </p:sp>
      <p:sp>
        <p:nvSpPr>
          <p:cNvPr id="9" name="Rectangle 8">
            <a:extLst>
              <a:ext uri="{FF2B5EF4-FFF2-40B4-BE49-F238E27FC236}">
                <a16:creationId xmlns:a16="http://schemas.microsoft.com/office/drawing/2014/main" id="{8FA65DA9-FAE9-684E-8DA7-DB09449CFFC0}"/>
              </a:ext>
            </a:extLst>
          </p:cNvPr>
          <p:cNvSpPr/>
          <p:nvPr/>
        </p:nvSpPr>
        <p:spPr>
          <a:xfrm>
            <a:off x="838200" y="149584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Git Test Code</a:t>
            </a:r>
          </a:p>
        </p:txBody>
      </p:sp>
      <p:sp>
        <p:nvSpPr>
          <p:cNvPr id="3" name="Content Placeholder 2">
            <a:extLst>
              <a:ext uri="{FF2B5EF4-FFF2-40B4-BE49-F238E27FC236}">
                <a16:creationId xmlns:a16="http://schemas.microsoft.com/office/drawing/2014/main" id="{786CFA12-5780-FA44-9AAF-24B2DE81640B}"/>
              </a:ext>
            </a:extLst>
          </p:cNvPr>
          <p:cNvSpPr>
            <a:spLocks noGrp="1"/>
          </p:cNvSpPr>
          <p:nvPr>
            <p:ph sz="half" idx="1"/>
          </p:nvPr>
        </p:nvSpPr>
        <p:spPr>
          <a:xfrm>
            <a:off x="3039978" y="2431516"/>
            <a:ext cx="4592344" cy="3303710"/>
          </a:xfrm>
        </p:spPr>
        <p:txBody>
          <a:bodyPr vert="horz" lIns="91440" tIns="45720" rIns="91440" bIns="45720" rtlCol="0" anchor="t">
            <a:noAutofit/>
          </a:bodyPr>
          <a:lstStyle/>
          <a:p>
            <a:r>
              <a:rPr lang="en-US" sz="1100" dirty="0"/>
              <a:t>Teams of 2 </a:t>
            </a:r>
          </a:p>
          <a:p>
            <a:r>
              <a:rPr lang="en-US" sz="1100" dirty="0"/>
              <a:t>Clone your partner’s personal project (see Come </a:t>
            </a:r>
            <a:r>
              <a:rPr lang="en-US" sz="1100" dirty="0" err="1"/>
              <a:t>Togither</a:t>
            </a:r>
            <a:r>
              <a:rPr lang="en-US" sz="1100" dirty="0"/>
              <a:t> slide)</a:t>
            </a:r>
          </a:p>
          <a:p>
            <a:r>
              <a:rPr lang="en-US" sz="1100" dirty="0"/>
              <a:t>Make partner collaborator on your project</a:t>
            </a:r>
          </a:p>
          <a:p>
            <a:r>
              <a:rPr lang="en-US" sz="1100" dirty="0"/>
              <a:t>In Terminal</a:t>
            </a:r>
          </a:p>
          <a:p>
            <a:pPr lvl="1"/>
            <a:r>
              <a:rPr lang="en-US" sz="1050" dirty="0"/>
              <a:t>Check what branch you’re on using git status</a:t>
            </a:r>
          </a:p>
          <a:p>
            <a:pPr lvl="1"/>
            <a:r>
              <a:rPr lang="en-US" sz="1050" dirty="0"/>
              <a:t>Create a new branch for yourself using git checkout -b </a:t>
            </a:r>
            <a:r>
              <a:rPr lang="en-US" sz="1050" dirty="0" err="1"/>
              <a:t>partner_branch</a:t>
            </a:r>
            <a:endParaRPr lang="en-US" sz="1050" dirty="0"/>
          </a:p>
          <a:p>
            <a:r>
              <a:rPr lang="en-US" sz="1100" dirty="0"/>
              <a:t>In Console</a:t>
            </a:r>
          </a:p>
          <a:p>
            <a:pPr lvl="1"/>
            <a:r>
              <a:rPr lang="en-US" sz="1050" dirty="0"/>
              <a:t>Open your partner’s </a:t>
            </a:r>
            <a:r>
              <a:rPr lang="en-US" sz="1050" dirty="0" err="1"/>
              <a:t>test.R</a:t>
            </a:r>
            <a:r>
              <a:rPr lang="en-US" sz="1050" dirty="0"/>
              <a:t> script </a:t>
            </a:r>
          </a:p>
          <a:p>
            <a:pPr lvl="1"/>
            <a:r>
              <a:rPr lang="en-US" sz="1050" dirty="0"/>
              <a:t>Make a change to the script, like changing </a:t>
            </a:r>
            <a:r>
              <a:rPr lang="en-US" sz="1050" dirty="0" err="1">
                <a:latin typeface="Courier" pitchFamily="2" charset="0"/>
              </a:rPr>
              <a:t>mtcars</a:t>
            </a:r>
            <a:r>
              <a:rPr lang="en-US" sz="1050" dirty="0"/>
              <a:t> to </a:t>
            </a:r>
            <a:r>
              <a:rPr lang="en-US" sz="1050" dirty="0">
                <a:latin typeface="Courier" pitchFamily="2" charset="0"/>
              </a:rPr>
              <a:t>head(</a:t>
            </a:r>
            <a:r>
              <a:rPr lang="en-US" sz="1050" dirty="0" err="1">
                <a:latin typeface="Courier" pitchFamily="2" charset="0"/>
              </a:rPr>
              <a:t>mtcars</a:t>
            </a:r>
            <a:r>
              <a:rPr lang="en-US" sz="1050" dirty="0">
                <a:latin typeface="Courier" pitchFamily="2" charset="0"/>
              </a:rPr>
              <a:t>) </a:t>
            </a:r>
            <a:endParaRPr lang="en-US" sz="1050" dirty="0"/>
          </a:p>
          <a:p>
            <a:r>
              <a:rPr lang="en-US" sz="1100" dirty="0"/>
              <a:t>In Terminal</a:t>
            </a:r>
          </a:p>
          <a:p>
            <a:pPr lvl="1"/>
            <a:r>
              <a:rPr lang="en-US" sz="1050" dirty="0"/>
              <a:t>Check that the </a:t>
            </a:r>
            <a:r>
              <a:rPr lang="en-US" sz="1050" dirty="0" err="1"/>
              <a:t>test.R</a:t>
            </a:r>
            <a:r>
              <a:rPr lang="en-US" sz="1050" dirty="0"/>
              <a:t> script appears as modified using git status</a:t>
            </a:r>
          </a:p>
          <a:p>
            <a:pPr lvl="1"/>
            <a:r>
              <a:rPr lang="en-US" sz="1050" dirty="0"/>
              <a:t>git add .</a:t>
            </a:r>
          </a:p>
          <a:p>
            <a:pPr lvl="1"/>
            <a:r>
              <a:rPr lang="en-US" sz="1050" dirty="0"/>
              <a:t>git commit –m “updated partner’s test script” </a:t>
            </a:r>
          </a:p>
          <a:p>
            <a:pPr lvl="1"/>
            <a:r>
              <a:rPr lang="en-US" sz="1050" dirty="0"/>
              <a:t>git push origin </a:t>
            </a:r>
            <a:r>
              <a:rPr lang="en-US" sz="1050" dirty="0" err="1"/>
              <a:t>branchname</a:t>
            </a:r>
            <a:endParaRPr lang="en-US" sz="1050" dirty="0"/>
          </a:p>
          <a:p>
            <a:pPr marL="457200" lvl="1" indent="0">
              <a:buNone/>
            </a:pPr>
            <a:r>
              <a:rPr lang="en-US" sz="1050" i="1" dirty="0"/>
              <a:t>Enter GitHub password</a:t>
            </a:r>
          </a:p>
          <a:p>
            <a:pPr lvl="1"/>
            <a:r>
              <a:rPr lang="en-US" sz="1050" dirty="0"/>
              <a:t>git status</a:t>
            </a:r>
          </a:p>
          <a:p>
            <a:r>
              <a:rPr lang="en-US" sz="1100" dirty="0"/>
              <a:t>Navigate to GitHub – Is your newest branch available?</a:t>
            </a:r>
          </a:p>
        </p:txBody>
      </p:sp>
      <p:pic>
        <p:nvPicPr>
          <p:cNvPr id="6" name="Picture 5">
            <a:extLst>
              <a:ext uri="{FF2B5EF4-FFF2-40B4-BE49-F238E27FC236}">
                <a16:creationId xmlns:a16="http://schemas.microsoft.com/office/drawing/2014/main" id="{D2594509-153B-0646-9883-140DDECE45DC}"/>
              </a:ext>
            </a:extLst>
          </p:cNvPr>
          <p:cNvPicPr>
            <a:picLocks noChangeAspect="1"/>
          </p:cNvPicPr>
          <p:nvPr/>
        </p:nvPicPr>
        <p:blipFill>
          <a:blip r:embed="rId3"/>
          <a:stretch>
            <a:fillRect/>
          </a:stretch>
        </p:blipFill>
        <p:spPr>
          <a:xfrm>
            <a:off x="7411452" y="2650992"/>
            <a:ext cx="3332747" cy="2097472"/>
          </a:xfrm>
          <a:prstGeom prst="rect">
            <a:avLst/>
          </a:prstGeom>
        </p:spPr>
      </p:pic>
      <p:sp>
        <p:nvSpPr>
          <p:cNvPr id="7" name="Rectangle 6">
            <a:extLst>
              <a:ext uri="{FF2B5EF4-FFF2-40B4-BE49-F238E27FC236}">
                <a16:creationId xmlns:a16="http://schemas.microsoft.com/office/drawing/2014/main" id="{22483E8C-168E-594D-AFE3-0D0EF6F6A8A9}"/>
              </a:ext>
            </a:extLst>
          </p:cNvPr>
          <p:cNvSpPr/>
          <p:nvPr/>
        </p:nvSpPr>
        <p:spPr>
          <a:xfrm>
            <a:off x="838199" y="3247935"/>
            <a:ext cx="2201778" cy="31018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ysClr val="windowText" lastClr="000000"/>
                </a:solidFill>
              </a:rPr>
              <a:t>Create git branch</a:t>
            </a:r>
          </a:p>
        </p:txBody>
      </p:sp>
      <p:sp>
        <p:nvSpPr>
          <p:cNvPr id="8" name="Rectangle 7">
            <a:extLst>
              <a:ext uri="{FF2B5EF4-FFF2-40B4-BE49-F238E27FC236}">
                <a16:creationId xmlns:a16="http://schemas.microsoft.com/office/drawing/2014/main" id="{74061767-4960-2048-AE21-77CEC48F3937}"/>
              </a:ext>
            </a:extLst>
          </p:cNvPr>
          <p:cNvSpPr/>
          <p:nvPr/>
        </p:nvSpPr>
        <p:spPr>
          <a:xfrm>
            <a:off x="838199" y="3699728"/>
            <a:ext cx="2201778"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ysClr val="windowText" lastClr="000000"/>
                </a:solidFill>
              </a:rPr>
              <a:t>Write your code</a:t>
            </a:r>
          </a:p>
        </p:txBody>
      </p:sp>
      <p:sp>
        <p:nvSpPr>
          <p:cNvPr id="10" name="Rectangle 9">
            <a:extLst>
              <a:ext uri="{FF2B5EF4-FFF2-40B4-BE49-F238E27FC236}">
                <a16:creationId xmlns:a16="http://schemas.microsoft.com/office/drawing/2014/main" id="{60259D75-A542-E24F-93FC-374939351812}"/>
              </a:ext>
            </a:extLst>
          </p:cNvPr>
          <p:cNvSpPr/>
          <p:nvPr/>
        </p:nvSpPr>
        <p:spPr>
          <a:xfrm>
            <a:off x="838199" y="4362944"/>
            <a:ext cx="2201778"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ysClr val="windowText" lastClr="000000"/>
                </a:solidFill>
              </a:rPr>
              <a:t>Push your code</a:t>
            </a:r>
          </a:p>
        </p:txBody>
      </p:sp>
      <p:sp>
        <p:nvSpPr>
          <p:cNvPr id="11" name="Rectangle 10">
            <a:extLst>
              <a:ext uri="{FF2B5EF4-FFF2-40B4-BE49-F238E27FC236}">
                <a16:creationId xmlns:a16="http://schemas.microsoft.com/office/drawing/2014/main" id="{2967D93F-2320-7745-8534-C6E653D84430}"/>
              </a:ext>
            </a:extLst>
          </p:cNvPr>
          <p:cNvSpPr/>
          <p:nvPr/>
        </p:nvSpPr>
        <p:spPr>
          <a:xfrm>
            <a:off x="838199" y="2905955"/>
            <a:ext cx="2201778" cy="2863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ysClr val="windowText" lastClr="000000"/>
                </a:solidFill>
              </a:rPr>
              <a:t>Check git branch</a:t>
            </a:r>
          </a:p>
        </p:txBody>
      </p:sp>
    </p:spTree>
    <p:extLst>
      <p:ext uri="{BB962C8B-B14F-4D97-AF65-F5344CB8AC3E}">
        <p14:creationId xmlns:p14="http://schemas.microsoft.com/office/powerpoint/2010/main" val="29184831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Exercise - what did we just do? </a:t>
            </a:r>
          </a:p>
        </p:txBody>
      </p:sp>
      <p:pic>
        <p:nvPicPr>
          <p:cNvPr id="4" name="Picture 3">
            <a:extLst>
              <a:ext uri="{FF2B5EF4-FFF2-40B4-BE49-F238E27FC236}">
                <a16:creationId xmlns:a16="http://schemas.microsoft.com/office/drawing/2014/main" id="{BEBF21DE-3ACB-9F41-BCE6-873C63FF7494}"/>
              </a:ext>
            </a:extLst>
          </p:cNvPr>
          <p:cNvPicPr>
            <a:picLocks noChangeAspect="1"/>
          </p:cNvPicPr>
          <p:nvPr/>
        </p:nvPicPr>
        <p:blipFill>
          <a:blip r:embed="rId3"/>
          <a:stretch>
            <a:fillRect/>
          </a:stretch>
        </p:blipFill>
        <p:spPr>
          <a:xfrm>
            <a:off x="3670949" y="3354796"/>
            <a:ext cx="756036" cy="712546"/>
          </a:xfrm>
          <a:prstGeom prst="rect">
            <a:avLst/>
          </a:prstGeom>
          <a:ln w="38100">
            <a:noFill/>
          </a:ln>
        </p:spPr>
      </p:pic>
      <p:sp>
        <p:nvSpPr>
          <p:cNvPr id="15" name="Rectangle 14">
            <a:extLst>
              <a:ext uri="{FF2B5EF4-FFF2-40B4-BE49-F238E27FC236}">
                <a16:creationId xmlns:a16="http://schemas.microsoft.com/office/drawing/2014/main" id="{B4B51DD1-C35C-964C-8709-F245662A61F0}"/>
              </a:ext>
            </a:extLst>
          </p:cNvPr>
          <p:cNvSpPr/>
          <p:nvPr/>
        </p:nvSpPr>
        <p:spPr>
          <a:xfrm>
            <a:off x="1898437" y="3120570"/>
            <a:ext cx="2673564" cy="1155746"/>
          </a:xfrm>
          <a:prstGeom prst="rect">
            <a:avLst/>
          </a:prstGeom>
          <a:noFill/>
          <a:ln w="28575">
            <a:solidFill>
              <a:srgbClr val="FF4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5E080023-F3FC-7047-B638-A163E371595E}"/>
              </a:ext>
            </a:extLst>
          </p:cNvPr>
          <p:cNvPicPr>
            <a:picLocks noChangeAspect="1"/>
          </p:cNvPicPr>
          <p:nvPr/>
        </p:nvPicPr>
        <p:blipFill>
          <a:blip r:embed="rId3"/>
          <a:stretch>
            <a:fillRect/>
          </a:stretch>
        </p:blipFill>
        <p:spPr>
          <a:xfrm>
            <a:off x="3670949" y="4558658"/>
            <a:ext cx="756036" cy="712546"/>
          </a:xfrm>
          <a:prstGeom prst="rect">
            <a:avLst/>
          </a:prstGeom>
          <a:ln w="38100">
            <a:noFill/>
          </a:ln>
        </p:spPr>
      </p:pic>
      <p:sp>
        <p:nvSpPr>
          <p:cNvPr id="20" name="Rectangle 19">
            <a:extLst>
              <a:ext uri="{FF2B5EF4-FFF2-40B4-BE49-F238E27FC236}">
                <a16:creationId xmlns:a16="http://schemas.microsoft.com/office/drawing/2014/main" id="{E87C4442-E973-3745-8C72-3EBE7E7AF949}"/>
              </a:ext>
            </a:extLst>
          </p:cNvPr>
          <p:cNvSpPr/>
          <p:nvPr/>
        </p:nvSpPr>
        <p:spPr>
          <a:xfrm>
            <a:off x="1898437" y="4302864"/>
            <a:ext cx="2673564" cy="1155746"/>
          </a:xfrm>
          <a:prstGeom prst="rect">
            <a:avLst/>
          </a:prstGeom>
          <a:noFill/>
          <a:ln w="28575">
            <a:solidFill>
              <a:srgbClr val="FFD6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8F18AD9-F712-154E-B3E3-70DD13620DCC}"/>
              </a:ext>
            </a:extLst>
          </p:cNvPr>
          <p:cNvSpPr/>
          <p:nvPr/>
        </p:nvSpPr>
        <p:spPr>
          <a:xfrm>
            <a:off x="1898436" y="1939341"/>
            <a:ext cx="8059456" cy="1155746"/>
          </a:xfrm>
          <a:prstGeom prst="rect">
            <a:avLst/>
          </a:prstGeom>
          <a:solidFill>
            <a:srgbClr val="A745A0"/>
          </a:solidFill>
          <a:ln w="28575">
            <a:solidFill>
              <a:srgbClr val="A745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DD8F6151-8FB5-D64F-AF49-6B576BDD9EC8}"/>
              </a:ext>
            </a:extLst>
          </p:cNvPr>
          <p:cNvSpPr txBox="1"/>
          <p:nvPr/>
        </p:nvSpPr>
        <p:spPr>
          <a:xfrm>
            <a:off x="2033337" y="2195371"/>
            <a:ext cx="6621830" cy="584775"/>
          </a:xfrm>
          <a:prstGeom prst="rect">
            <a:avLst/>
          </a:prstGeom>
          <a:noFill/>
          <a:ln w="38100">
            <a:noFill/>
          </a:ln>
        </p:spPr>
        <p:txBody>
          <a:bodyPr wrap="square" rtlCol="0" anchor="ctr">
            <a:spAutoFit/>
          </a:bodyPr>
          <a:lstStyle/>
          <a:p>
            <a:pPr algn="ctr"/>
            <a:r>
              <a:rPr lang="en-US" b="1" dirty="0">
                <a:solidFill>
                  <a:schemeClr val="bg1"/>
                </a:solidFill>
              </a:rPr>
              <a:t>Example:</a:t>
            </a:r>
          </a:p>
          <a:p>
            <a:pPr algn="ctr"/>
            <a:r>
              <a:rPr lang="en-US" sz="1400" dirty="0">
                <a:solidFill>
                  <a:schemeClr val="bg1"/>
                </a:solidFill>
              </a:rPr>
              <a:t>Personal project</a:t>
            </a:r>
          </a:p>
        </p:txBody>
      </p:sp>
      <p:pic>
        <p:nvPicPr>
          <p:cNvPr id="27" name="Picture 26">
            <a:extLst>
              <a:ext uri="{FF2B5EF4-FFF2-40B4-BE49-F238E27FC236}">
                <a16:creationId xmlns:a16="http://schemas.microsoft.com/office/drawing/2014/main" id="{4FFE737C-2057-7643-A65D-AF77A7ED5A20}"/>
              </a:ext>
            </a:extLst>
          </p:cNvPr>
          <p:cNvPicPr>
            <a:picLocks noChangeAspect="1"/>
          </p:cNvPicPr>
          <p:nvPr/>
        </p:nvPicPr>
        <p:blipFill>
          <a:blip r:embed="rId4">
            <a:extLst>
              <a:ext uri="{BEBA8EAE-BF5A-486C-A8C5-ECC9F3942E4B}">
                <a14:imgProps xmlns:a14="http://schemas.microsoft.com/office/drawing/2010/main">
                  <a14:imgLayer>
                    <a14:imgEffect>
                      <a14:backgroundRemoval t="10000" b="90000" l="10000" r="90000">
                        <a14:foregroundMark x1="43250" y1="42063" x2="43250" y2="42063"/>
                        <a14:foregroundMark x1="55417" y1="41746" x2="55417" y2="41746"/>
                        <a14:foregroundMark x1="57083" y1="42381" x2="57083" y2="42381"/>
                        <a14:foregroundMark x1="56500" y1="39048" x2="56500" y2="39048"/>
                        <a14:foregroundMark x1="56667" y1="38730" x2="56667" y2="38730"/>
                        <a14:foregroundMark x1="43750" y1="45556" x2="43750" y2="45556"/>
                        <a14:foregroundMark x1="43583" y1="37619" x2="43583" y2="37619"/>
                        <a14:foregroundMark x1="57250" y1="40635" x2="57250" y2="40635"/>
                      </a14:backgroundRemoval>
                    </a14:imgEffect>
                  </a14:imgLayer>
                </a14:imgProps>
              </a:ext>
            </a:extLst>
          </a:blip>
          <a:stretch>
            <a:fillRect/>
          </a:stretch>
        </p:blipFill>
        <p:spPr>
          <a:xfrm>
            <a:off x="8108090" y="2052520"/>
            <a:ext cx="1740759" cy="929388"/>
          </a:xfrm>
          <a:prstGeom prst="rect">
            <a:avLst/>
          </a:prstGeom>
        </p:spPr>
      </p:pic>
      <p:sp>
        <p:nvSpPr>
          <p:cNvPr id="28" name="TextBox 27">
            <a:extLst>
              <a:ext uri="{FF2B5EF4-FFF2-40B4-BE49-F238E27FC236}">
                <a16:creationId xmlns:a16="http://schemas.microsoft.com/office/drawing/2014/main" id="{986565AA-53EF-E243-B678-BBED4DC10640}"/>
              </a:ext>
            </a:extLst>
          </p:cNvPr>
          <p:cNvSpPr txBox="1"/>
          <p:nvPr/>
        </p:nvSpPr>
        <p:spPr>
          <a:xfrm>
            <a:off x="1923271" y="3294154"/>
            <a:ext cx="2100861" cy="800219"/>
          </a:xfrm>
          <a:prstGeom prst="rect">
            <a:avLst/>
          </a:prstGeom>
          <a:noFill/>
          <a:ln w="38100">
            <a:noFill/>
          </a:ln>
        </p:spPr>
        <p:txBody>
          <a:bodyPr wrap="square" rtlCol="0">
            <a:spAutoFit/>
          </a:bodyPr>
          <a:lstStyle/>
          <a:p>
            <a:r>
              <a:rPr lang="en-US" b="1" dirty="0"/>
              <a:t>Partner A Task:</a:t>
            </a:r>
          </a:p>
          <a:p>
            <a:r>
              <a:rPr lang="en-US" sz="1400" dirty="0"/>
              <a:t>Partner A looking at </a:t>
            </a:r>
            <a:r>
              <a:rPr lang="en-US" sz="1400" dirty="0" err="1"/>
              <a:t>mtcars</a:t>
            </a:r>
            <a:r>
              <a:rPr lang="en-US" sz="1400" dirty="0"/>
              <a:t> data</a:t>
            </a:r>
          </a:p>
        </p:txBody>
      </p:sp>
      <p:sp>
        <p:nvSpPr>
          <p:cNvPr id="29" name="TextBox 28">
            <a:extLst>
              <a:ext uri="{FF2B5EF4-FFF2-40B4-BE49-F238E27FC236}">
                <a16:creationId xmlns:a16="http://schemas.microsoft.com/office/drawing/2014/main" id="{33A3FCE6-AB0C-5E45-9F56-7118CC7B9231}"/>
              </a:ext>
            </a:extLst>
          </p:cNvPr>
          <p:cNvSpPr txBox="1"/>
          <p:nvPr/>
        </p:nvSpPr>
        <p:spPr>
          <a:xfrm>
            <a:off x="1971186" y="4407100"/>
            <a:ext cx="1882087" cy="1015663"/>
          </a:xfrm>
          <a:prstGeom prst="rect">
            <a:avLst/>
          </a:prstGeom>
          <a:noFill/>
          <a:ln w="38100">
            <a:noFill/>
          </a:ln>
        </p:spPr>
        <p:txBody>
          <a:bodyPr wrap="square" rtlCol="0">
            <a:spAutoFit/>
          </a:bodyPr>
          <a:lstStyle/>
          <a:p>
            <a:r>
              <a:rPr lang="en-US" b="1" dirty="0"/>
              <a:t>Partner B Task:</a:t>
            </a:r>
          </a:p>
          <a:p>
            <a:r>
              <a:rPr lang="en-US" sz="1400" dirty="0"/>
              <a:t>Partner B decided we only needed to look at first 6 rows of </a:t>
            </a:r>
            <a:r>
              <a:rPr lang="en-US" sz="1400" dirty="0" err="1"/>
              <a:t>mtcars</a:t>
            </a:r>
            <a:endParaRPr lang="en-US" sz="1400" dirty="0"/>
          </a:p>
        </p:txBody>
      </p:sp>
      <p:sp>
        <p:nvSpPr>
          <p:cNvPr id="18" name="Rectangle 17">
            <a:extLst>
              <a:ext uri="{FF2B5EF4-FFF2-40B4-BE49-F238E27FC236}">
                <a16:creationId xmlns:a16="http://schemas.microsoft.com/office/drawing/2014/main" id="{A60B1C1B-1DD4-294F-B853-55C302545AD9}"/>
              </a:ext>
            </a:extLst>
          </p:cNvPr>
          <p:cNvSpPr/>
          <p:nvPr/>
        </p:nvSpPr>
        <p:spPr>
          <a:xfrm>
            <a:off x="6431838" y="3129259"/>
            <a:ext cx="923467" cy="1155746"/>
          </a:xfrm>
          <a:prstGeom prst="rect">
            <a:avLst/>
          </a:prstGeom>
          <a:noFill/>
          <a:ln w="28575">
            <a:solidFill>
              <a:srgbClr val="FF4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Scripts:</a:t>
            </a:r>
          </a:p>
          <a:p>
            <a:r>
              <a:rPr lang="en-US" dirty="0" err="1">
                <a:solidFill>
                  <a:schemeClr val="tx1"/>
                </a:solidFill>
              </a:rPr>
              <a:t>test.R</a:t>
            </a:r>
            <a:endParaRPr lang="en-US" dirty="0">
              <a:solidFill>
                <a:schemeClr val="tx1"/>
              </a:solidFill>
            </a:endParaRPr>
          </a:p>
        </p:txBody>
      </p:sp>
      <p:sp>
        <p:nvSpPr>
          <p:cNvPr id="19" name="Rectangle 18">
            <a:extLst>
              <a:ext uri="{FF2B5EF4-FFF2-40B4-BE49-F238E27FC236}">
                <a16:creationId xmlns:a16="http://schemas.microsoft.com/office/drawing/2014/main" id="{8090A04C-9FF1-A341-B49D-EAF8464382CC}"/>
              </a:ext>
            </a:extLst>
          </p:cNvPr>
          <p:cNvSpPr/>
          <p:nvPr/>
        </p:nvSpPr>
        <p:spPr>
          <a:xfrm>
            <a:off x="6431838" y="4314329"/>
            <a:ext cx="923467" cy="1155746"/>
          </a:xfrm>
          <a:prstGeom prst="rect">
            <a:avLst/>
          </a:prstGeom>
          <a:noFill/>
          <a:ln w="28575">
            <a:solidFill>
              <a:srgbClr val="FFD6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Scripts:</a:t>
            </a:r>
          </a:p>
          <a:p>
            <a:r>
              <a:rPr lang="en-US" dirty="0" err="1">
                <a:solidFill>
                  <a:schemeClr val="tx1"/>
                </a:solidFill>
              </a:rPr>
              <a:t>test.R</a:t>
            </a:r>
            <a:r>
              <a:rPr lang="en-US" dirty="0">
                <a:solidFill>
                  <a:schemeClr val="tx1"/>
                </a:solidFill>
              </a:rPr>
              <a:t> </a:t>
            </a:r>
          </a:p>
        </p:txBody>
      </p:sp>
      <p:sp>
        <p:nvSpPr>
          <p:cNvPr id="31" name="Rectangle 30">
            <a:extLst>
              <a:ext uri="{FF2B5EF4-FFF2-40B4-BE49-F238E27FC236}">
                <a16:creationId xmlns:a16="http://schemas.microsoft.com/office/drawing/2014/main" id="{24BBCC06-AD65-3842-A402-13F800DCDDDD}"/>
              </a:ext>
            </a:extLst>
          </p:cNvPr>
          <p:cNvSpPr/>
          <p:nvPr/>
        </p:nvSpPr>
        <p:spPr>
          <a:xfrm>
            <a:off x="4644749" y="3130807"/>
            <a:ext cx="1714341" cy="1155746"/>
          </a:xfrm>
          <a:prstGeom prst="rect">
            <a:avLst/>
          </a:prstGeom>
          <a:solidFill>
            <a:srgbClr val="FF4C00"/>
          </a:solidFill>
          <a:ln w="28575">
            <a:solidFill>
              <a:srgbClr val="FF4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Branch Name:</a:t>
            </a:r>
          </a:p>
          <a:p>
            <a:r>
              <a:rPr lang="en-US" dirty="0">
                <a:solidFill>
                  <a:schemeClr val="tx1"/>
                </a:solidFill>
              </a:rPr>
              <a:t>master</a:t>
            </a:r>
          </a:p>
        </p:txBody>
      </p:sp>
      <p:sp>
        <p:nvSpPr>
          <p:cNvPr id="32" name="Rectangle 31">
            <a:extLst>
              <a:ext uri="{FF2B5EF4-FFF2-40B4-BE49-F238E27FC236}">
                <a16:creationId xmlns:a16="http://schemas.microsoft.com/office/drawing/2014/main" id="{6E84E85E-6EDB-4545-ACFD-10A04C88C216}"/>
              </a:ext>
            </a:extLst>
          </p:cNvPr>
          <p:cNvSpPr/>
          <p:nvPr/>
        </p:nvSpPr>
        <p:spPr>
          <a:xfrm>
            <a:off x="4644750" y="4305640"/>
            <a:ext cx="1714341" cy="1155746"/>
          </a:xfrm>
          <a:prstGeom prst="rect">
            <a:avLst/>
          </a:prstGeom>
          <a:solidFill>
            <a:srgbClr val="FFD56C"/>
          </a:solidFill>
          <a:ln w="28575">
            <a:solidFill>
              <a:srgbClr val="FFD66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b="1" dirty="0">
                <a:solidFill>
                  <a:schemeClr val="tx1"/>
                </a:solidFill>
              </a:rPr>
              <a:t>Branch Name: </a:t>
            </a:r>
          </a:p>
          <a:p>
            <a:r>
              <a:rPr lang="en-US" dirty="0" err="1">
                <a:solidFill>
                  <a:schemeClr val="tx1"/>
                </a:solidFill>
              </a:rPr>
              <a:t>partner_branch</a:t>
            </a:r>
            <a:endParaRPr lang="en-US" dirty="0">
              <a:solidFill>
                <a:schemeClr val="tx1"/>
              </a:solidFill>
            </a:endParaRPr>
          </a:p>
        </p:txBody>
      </p:sp>
      <p:sp>
        <p:nvSpPr>
          <p:cNvPr id="40" name="Rectangle 39">
            <a:extLst>
              <a:ext uri="{FF2B5EF4-FFF2-40B4-BE49-F238E27FC236}">
                <a16:creationId xmlns:a16="http://schemas.microsoft.com/office/drawing/2014/main" id="{65FB486F-2947-C749-BFFC-70DA629A2598}"/>
              </a:ext>
            </a:extLst>
          </p:cNvPr>
          <p:cNvSpPr/>
          <p:nvPr/>
        </p:nvSpPr>
        <p:spPr>
          <a:xfrm>
            <a:off x="7428052" y="3095087"/>
            <a:ext cx="2529839" cy="2359346"/>
          </a:xfrm>
          <a:prstGeom prst="rect">
            <a:avLst/>
          </a:prstGeom>
          <a:noFill/>
          <a:ln w="28575">
            <a:solidFill>
              <a:srgbClr val="A745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Save your work!</a:t>
            </a:r>
          </a:p>
          <a:p>
            <a:pPr algn="ctr"/>
            <a:r>
              <a:rPr lang="en-US" dirty="0">
                <a:solidFill>
                  <a:schemeClr val="tx1"/>
                </a:solidFill>
              </a:rPr>
              <a:t>Branches are pushed up to GitHub for code review. </a:t>
            </a:r>
          </a:p>
          <a:p>
            <a:pPr algn="ctr"/>
            <a:endParaRPr lang="en-US" dirty="0">
              <a:solidFill>
                <a:schemeClr val="tx1"/>
              </a:solidFill>
            </a:endParaRPr>
          </a:p>
          <a:p>
            <a:pPr algn="ctr"/>
            <a:r>
              <a:rPr lang="en-US" dirty="0">
                <a:solidFill>
                  <a:schemeClr val="tx1"/>
                </a:solidFill>
              </a:rPr>
              <a:t>(git status, git add, git commit, git push) </a:t>
            </a:r>
          </a:p>
        </p:txBody>
      </p:sp>
      <p:sp>
        <p:nvSpPr>
          <p:cNvPr id="7" name="TextBox 6">
            <a:extLst>
              <a:ext uri="{FF2B5EF4-FFF2-40B4-BE49-F238E27FC236}">
                <a16:creationId xmlns:a16="http://schemas.microsoft.com/office/drawing/2014/main" id="{59B1CB26-6974-8E4C-95F2-49A00B7996C6}"/>
              </a:ext>
            </a:extLst>
          </p:cNvPr>
          <p:cNvSpPr txBox="1"/>
          <p:nvPr/>
        </p:nvSpPr>
        <p:spPr>
          <a:xfrm>
            <a:off x="10403840" y="454152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889981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31" grpId="0" animBg="1"/>
      <p:bldP spid="31" grpId="1" animBg="1"/>
      <p:bldP spid="32" grpId="0" animBg="1"/>
      <p:bldP spid="32" grpId="1" animBg="1"/>
      <p:bldP spid="4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10852-D9F1-5347-A091-A3553F879BBA}"/>
              </a:ext>
            </a:extLst>
          </p:cNvPr>
          <p:cNvSpPr>
            <a:spLocks noGrp="1"/>
          </p:cNvSpPr>
          <p:nvPr>
            <p:ph type="title"/>
          </p:nvPr>
        </p:nvSpPr>
        <p:spPr/>
        <p:txBody>
          <a:bodyPr/>
          <a:lstStyle/>
          <a:p>
            <a:r>
              <a:rPr lang="en-US" dirty="0"/>
              <a:t>Git Merge</a:t>
            </a:r>
          </a:p>
        </p:txBody>
      </p:sp>
      <p:sp>
        <p:nvSpPr>
          <p:cNvPr id="4" name="Rectangle 3">
            <a:extLst>
              <a:ext uri="{FF2B5EF4-FFF2-40B4-BE49-F238E27FC236}">
                <a16:creationId xmlns:a16="http://schemas.microsoft.com/office/drawing/2014/main" id="{2F2AFB90-0D69-3440-9AE8-E6B3986A37E6}"/>
              </a:ext>
            </a:extLst>
          </p:cNvPr>
          <p:cNvSpPr/>
          <p:nvPr/>
        </p:nvSpPr>
        <p:spPr>
          <a:xfrm>
            <a:off x="1249680" y="546608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Create pull request</a:t>
            </a:r>
          </a:p>
        </p:txBody>
      </p:sp>
      <p:pic>
        <p:nvPicPr>
          <p:cNvPr id="5" name="Picture 4">
            <a:extLst>
              <a:ext uri="{FF2B5EF4-FFF2-40B4-BE49-F238E27FC236}">
                <a16:creationId xmlns:a16="http://schemas.microsoft.com/office/drawing/2014/main" id="{D24370AA-D059-994B-BBF4-92612E3F255B}"/>
              </a:ext>
            </a:extLst>
          </p:cNvPr>
          <p:cNvPicPr>
            <a:picLocks noChangeAspect="1"/>
          </p:cNvPicPr>
          <p:nvPr/>
        </p:nvPicPr>
        <p:blipFill>
          <a:blip r:embed="rId3"/>
          <a:stretch>
            <a:fillRect/>
          </a:stretch>
        </p:blipFill>
        <p:spPr>
          <a:xfrm>
            <a:off x="2712569" y="1624024"/>
            <a:ext cx="5331542" cy="353208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Bent Arrow 5">
            <a:extLst>
              <a:ext uri="{FF2B5EF4-FFF2-40B4-BE49-F238E27FC236}">
                <a16:creationId xmlns:a16="http://schemas.microsoft.com/office/drawing/2014/main" id="{33A1D3FE-4C9F-ED45-AF9E-38F494E042EA}"/>
              </a:ext>
            </a:extLst>
          </p:cNvPr>
          <p:cNvSpPr/>
          <p:nvPr/>
        </p:nvSpPr>
        <p:spPr>
          <a:xfrm>
            <a:off x="2393707" y="2702858"/>
            <a:ext cx="1195361" cy="2855821"/>
          </a:xfrm>
          <a:prstGeom prst="bentArrow">
            <a:avLst>
              <a:gd name="adj1" fmla="val 13593"/>
              <a:gd name="adj2" fmla="val 13593"/>
              <a:gd name="adj3" fmla="val 12922"/>
              <a:gd name="adj4" fmla="val 5514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7" name="Group 6">
            <a:extLst>
              <a:ext uri="{FF2B5EF4-FFF2-40B4-BE49-F238E27FC236}">
                <a16:creationId xmlns:a16="http://schemas.microsoft.com/office/drawing/2014/main" id="{373E3ED2-5DD5-BE4C-AC58-81437A57B613}"/>
              </a:ext>
            </a:extLst>
          </p:cNvPr>
          <p:cNvGrpSpPr/>
          <p:nvPr/>
        </p:nvGrpSpPr>
        <p:grpSpPr>
          <a:xfrm>
            <a:off x="8473683" y="1624024"/>
            <a:ext cx="2222720" cy="2061040"/>
            <a:chOff x="7338253" y="2481943"/>
            <a:chExt cx="2727832" cy="2328262"/>
          </a:xfrm>
        </p:grpSpPr>
        <p:sp>
          <p:nvSpPr>
            <p:cNvPr id="8" name="Cloud 7">
              <a:extLst>
                <a:ext uri="{FF2B5EF4-FFF2-40B4-BE49-F238E27FC236}">
                  <a16:creationId xmlns:a16="http://schemas.microsoft.com/office/drawing/2014/main" id="{1D6F0B2A-075A-1D4A-B235-8E5914EF0A3B}"/>
                </a:ext>
              </a:extLst>
            </p:cNvPr>
            <p:cNvSpPr/>
            <p:nvPr/>
          </p:nvSpPr>
          <p:spPr>
            <a:xfrm>
              <a:off x="7338253" y="2481943"/>
              <a:ext cx="2727832" cy="2328262"/>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1C1E19C8-746B-7741-8301-E073DCC2609B}"/>
                </a:ext>
              </a:extLst>
            </p:cNvPr>
            <p:cNvPicPr>
              <a:picLocks noChangeAspect="1"/>
            </p:cNvPicPr>
            <p:nvPr/>
          </p:nvPicPr>
          <p:blipFill>
            <a:blip r:embed="rId4">
              <a:extLst>
                <a:ext uri="{BEBA8EAE-BF5A-486C-A8C5-ECC9F3942E4B}">
                  <a14:imgProps xmlns:a14="http://schemas.microsoft.com/office/drawing/2010/main">
                    <a14:imgLayer>
                      <a14:imgEffect>
                        <a14:backgroundRemoval t="10000" b="90000" l="10000" r="90000">
                          <a14:foregroundMark x1="43250" y1="42063" x2="43250" y2="42063"/>
                          <a14:foregroundMark x1="55417" y1="41746" x2="55417" y2="41746"/>
                          <a14:foregroundMark x1="57083" y1="42381" x2="57083" y2="42381"/>
                          <a14:foregroundMark x1="56500" y1="39048" x2="56500" y2="39048"/>
                          <a14:foregroundMark x1="56667" y1="38730" x2="56667" y2="38730"/>
                          <a14:foregroundMark x1="43750" y1="45556" x2="43750" y2="45556"/>
                          <a14:foregroundMark x1="43583" y1="37619" x2="43583" y2="37619"/>
                          <a14:foregroundMark x1="57250" y1="40635" x2="57250" y2="40635"/>
                        </a14:backgroundRemoval>
                      </a14:imgEffect>
                    </a14:imgLayer>
                  </a14:imgProps>
                </a:ext>
              </a:extLst>
            </a:blip>
            <a:stretch>
              <a:fillRect/>
            </a:stretch>
          </p:blipFill>
          <p:spPr>
            <a:xfrm>
              <a:off x="7338253" y="2692409"/>
              <a:ext cx="2610931" cy="1370739"/>
            </a:xfrm>
            <a:prstGeom prst="rect">
              <a:avLst/>
            </a:prstGeom>
          </p:spPr>
        </p:pic>
        <p:pic>
          <p:nvPicPr>
            <p:cNvPr id="10" name="Picture 9">
              <a:extLst>
                <a:ext uri="{FF2B5EF4-FFF2-40B4-BE49-F238E27FC236}">
                  <a16:creationId xmlns:a16="http://schemas.microsoft.com/office/drawing/2014/main" id="{65F6EB55-7211-1D47-9B5C-032F9EF0A7D8}"/>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778" b="89778" l="0" r="100000">
                          <a14:foregroundMark x1="26222" y1="55556" x2="26222" y2="55556"/>
                          <a14:foregroundMark x1="35111" y1="52000" x2="35111" y2="52000"/>
                          <a14:foregroundMark x1="26667" y1="40889" x2="26667" y2="40889"/>
                          <a14:foregroundMark x1="47111" y1="45778" x2="47111" y2="45778"/>
                          <a14:foregroundMark x1="65333" y1="53333" x2="65333" y2="53333"/>
                          <a14:foregroundMark x1="81778" y1="49778" x2="81778" y2="49778"/>
                        </a14:backgroundRemoval>
                      </a14:imgEffect>
                    </a14:imgLayer>
                  </a14:imgProps>
                </a:ext>
              </a:extLst>
            </a:blip>
            <a:stretch>
              <a:fillRect/>
            </a:stretch>
          </p:blipFill>
          <p:spPr>
            <a:xfrm>
              <a:off x="8007130" y="3537030"/>
              <a:ext cx="1273175" cy="1273175"/>
            </a:xfrm>
            <a:prstGeom prst="rect">
              <a:avLst/>
            </a:prstGeom>
          </p:spPr>
        </p:pic>
      </p:grpSp>
      <p:sp>
        <p:nvSpPr>
          <p:cNvPr id="12" name="Rectangle 11">
            <a:extLst>
              <a:ext uri="{FF2B5EF4-FFF2-40B4-BE49-F238E27FC236}">
                <a16:creationId xmlns:a16="http://schemas.microsoft.com/office/drawing/2014/main" id="{D0EE85C0-1DDB-894C-A927-0D813C63841D}"/>
              </a:ext>
            </a:extLst>
          </p:cNvPr>
          <p:cNvSpPr/>
          <p:nvPr/>
        </p:nvSpPr>
        <p:spPr>
          <a:xfrm>
            <a:off x="9179898" y="6448286"/>
            <a:ext cx="3033010" cy="369332"/>
          </a:xfrm>
          <a:prstGeom prst="rect">
            <a:avLst/>
          </a:prstGeom>
        </p:spPr>
        <p:txBody>
          <a:bodyPr wrap="none">
            <a:spAutoFit/>
          </a:bodyPr>
          <a:lstStyle/>
          <a:p>
            <a:r>
              <a:rPr lang="en-US" dirty="0">
                <a:solidFill>
                  <a:sysClr val="windowText" lastClr="000000"/>
                </a:solidFill>
              </a:rPr>
              <a:t>(pull request = merge request)</a:t>
            </a:r>
            <a:endParaRPr lang="en-US" dirty="0"/>
          </a:p>
        </p:txBody>
      </p:sp>
    </p:spTree>
    <p:extLst>
      <p:ext uri="{BB962C8B-B14F-4D97-AF65-F5344CB8AC3E}">
        <p14:creationId xmlns:p14="http://schemas.microsoft.com/office/powerpoint/2010/main" val="16068759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10852-D9F1-5347-A091-A3553F879BBA}"/>
              </a:ext>
            </a:extLst>
          </p:cNvPr>
          <p:cNvSpPr>
            <a:spLocks noGrp="1"/>
          </p:cNvSpPr>
          <p:nvPr>
            <p:ph type="title"/>
          </p:nvPr>
        </p:nvSpPr>
        <p:spPr/>
        <p:txBody>
          <a:bodyPr/>
          <a:lstStyle/>
          <a:p>
            <a:r>
              <a:rPr lang="en-US" dirty="0"/>
              <a:t>Git Merge</a:t>
            </a:r>
          </a:p>
        </p:txBody>
      </p:sp>
      <p:sp>
        <p:nvSpPr>
          <p:cNvPr id="4" name="Rectangle 3">
            <a:extLst>
              <a:ext uri="{FF2B5EF4-FFF2-40B4-BE49-F238E27FC236}">
                <a16:creationId xmlns:a16="http://schemas.microsoft.com/office/drawing/2014/main" id="{2F2AFB90-0D69-3440-9AE8-E6B3986A37E6}"/>
              </a:ext>
            </a:extLst>
          </p:cNvPr>
          <p:cNvSpPr/>
          <p:nvPr/>
        </p:nvSpPr>
        <p:spPr>
          <a:xfrm>
            <a:off x="1249680" y="546608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Create pull request</a:t>
            </a:r>
          </a:p>
        </p:txBody>
      </p:sp>
      <p:grpSp>
        <p:nvGrpSpPr>
          <p:cNvPr id="7" name="Group 6">
            <a:extLst>
              <a:ext uri="{FF2B5EF4-FFF2-40B4-BE49-F238E27FC236}">
                <a16:creationId xmlns:a16="http://schemas.microsoft.com/office/drawing/2014/main" id="{373E3ED2-5DD5-BE4C-AC58-81437A57B613}"/>
              </a:ext>
            </a:extLst>
          </p:cNvPr>
          <p:cNvGrpSpPr/>
          <p:nvPr/>
        </p:nvGrpSpPr>
        <p:grpSpPr>
          <a:xfrm>
            <a:off x="8932960" y="2276121"/>
            <a:ext cx="2222720" cy="2061040"/>
            <a:chOff x="7338253" y="2481943"/>
            <a:chExt cx="2727832" cy="2328262"/>
          </a:xfrm>
        </p:grpSpPr>
        <p:sp>
          <p:nvSpPr>
            <p:cNvPr id="8" name="Cloud 7">
              <a:extLst>
                <a:ext uri="{FF2B5EF4-FFF2-40B4-BE49-F238E27FC236}">
                  <a16:creationId xmlns:a16="http://schemas.microsoft.com/office/drawing/2014/main" id="{1D6F0B2A-075A-1D4A-B235-8E5914EF0A3B}"/>
                </a:ext>
              </a:extLst>
            </p:cNvPr>
            <p:cNvSpPr/>
            <p:nvPr/>
          </p:nvSpPr>
          <p:spPr>
            <a:xfrm>
              <a:off x="7338253" y="2481943"/>
              <a:ext cx="2727832" cy="2328262"/>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1C1E19C8-746B-7741-8301-E073DCC2609B}"/>
                </a:ext>
              </a:extLst>
            </p:cNvPr>
            <p:cNvPicPr>
              <a:picLocks noChangeAspect="1"/>
            </p:cNvPicPr>
            <p:nvPr/>
          </p:nvPicPr>
          <p:blipFill>
            <a:blip r:embed="rId3">
              <a:extLst>
                <a:ext uri="{BEBA8EAE-BF5A-486C-A8C5-ECC9F3942E4B}">
                  <a14:imgProps xmlns:a14="http://schemas.microsoft.com/office/drawing/2010/main">
                    <a14:imgLayer>
                      <a14:imgEffect>
                        <a14:backgroundRemoval t="10000" b="90000" l="10000" r="90000">
                          <a14:foregroundMark x1="43250" y1="42063" x2="43250" y2="42063"/>
                          <a14:foregroundMark x1="55417" y1="41746" x2="55417" y2="41746"/>
                          <a14:foregroundMark x1="57083" y1="42381" x2="57083" y2="42381"/>
                          <a14:foregroundMark x1="56500" y1="39048" x2="56500" y2="39048"/>
                          <a14:foregroundMark x1="56667" y1="38730" x2="56667" y2="38730"/>
                          <a14:foregroundMark x1="43750" y1="45556" x2="43750" y2="45556"/>
                          <a14:foregroundMark x1="43583" y1="37619" x2="43583" y2="37619"/>
                          <a14:foregroundMark x1="57250" y1="40635" x2="57250" y2="40635"/>
                        </a14:backgroundRemoval>
                      </a14:imgEffect>
                    </a14:imgLayer>
                  </a14:imgProps>
                </a:ext>
              </a:extLst>
            </a:blip>
            <a:stretch>
              <a:fillRect/>
            </a:stretch>
          </p:blipFill>
          <p:spPr>
            <a:xfrm>
              <a:off x="7338253" y="2692409"/>
              <a:ext cx="2610931" cy="1370739"/>
            </a:xfrm>
            <a:prstGeom prst="rect">
              <a:avLst/>
            </a:prstGeom>
          </p:spPr>
        </p:pic>
        <p:pic>
          <p:nvPicPr>
            <p:cNvPr id="10" name="Picture 9">
              <a:extLst>
                <a:ext uri="{FF2B5EF4-FFF2-40B4-BE49-F238E27FC236}">
                  <a16:creationId xmlns:a16="http://schemas.microsoft.com/office/drawing/2014/main" id="{65F6EB55-7211-1D47-9B5C-032F9EF0A7D8}"/>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778" b="89778" l="0" r="100000">
                          <a14:foregroundMark x1="26222" y1="55556" x2="26222" y2="55556"/>
                          <a14:foregroundMark x1="35111" y1="52000" x2="35111" y2="52000"/>
                          <a14:foregroundMark x1="26667" y1="40889" x2="26667" y2="40889"/>
                          <a14:foregroundMark x1="47111" y1="45778" x2="47111" y2="45778"/>
                          <a14:foregroundMark x1="65333" y1="53333" x2="65333" y2="53333"/>
                          <a14:foregroundMark x1="81778" y1="49778" x2="81778" y2="49778"/>
                        </a14:backgroundRemoval>
                      </a14:imgEffect>
                    </a14:imgLayer>
                  </a14:imgProps>
                </a:ext>
              </a:extLst>
            </a:blip>
            <a:stretch>
              <a:fillRect/>
            </a:stretch>
          </p:blipFill>
          <p:spPr>
            <a:xfrm>
              <a:off x="8007130" y="3537030"/>
              <a:ext cx="1273175" cy="1273175"/>
            </a:xfrm>
            <a:prstGeom prst="rect">
              <a:avLst/>
            </a:prstGeom>
          </p:spPr>
        </p:pic>
      </p:grpSp>
      <p:sp>
        <p:nvSpPr>
          <p:cNvPr id="11" name="Rectangle 10">
            <a:extLst>
              <a:ext uri="{FF2B5EF4-FFF2-40B4-BE49-F238E27FC236}">
                <a16:creationId xmlns:a16="http://schemas.microsoft.com/office/drawing/2014/main" id="{54707584-614C-1F42-97B0-EA38BF2357C0}"/>
              </a:ext>
            </a:extLst>
          </p:cNvPr>
          <p:cNvSpPr/>
          <p:nvPr/>
        </p:nvSpPr>
        <p:spPr>
          <a:xfrm>
            <a:off x="8618833" y="3926098"/>
            <a:ext cx="2077570" cy="369332"/>
          </a:xfrm>
          <a:prstGeom prst="rect">
            <a:avLst/>
          </a:prstGeom>
        </p:spPr>
        <p:txBody>
          <a:bodyPr wrap="square">
            <a:spAutoFit/>
          </a:bodyPr>
          <a:lstStyle/>
          <a:p>
            <a:pPr algn="ctr"/>
            <a:endParaRPr lang="en-US" dirty="0"/>
          </a:p>
        </p:txBody>
      </p:sp>
      <p:pic>
        <p:nvPicPr>
          <p:cNvPr id="12" name="Picture 11">
            <a:extLst>
              <a:ext uri="{FF2B5EF4-FFF2-40B4-BE49-F238E27FC236}">
                <a16:creationId xmlns:a16="http://schemas.microsoft.com/office/drawing/2014/main" id="{E066BC6D-D505-2A4C-B1A1-07B5DCAAB62A}"/>
              </a:ext>
            </a:extLst>
          </p:cNvPr>
          <p:cNvPicPr>
            <a:picLocks noChangeAspect="1"/>
          </p:cNvPicPr>
          <p:nvPr/>
        </p:nvPicPr>
        <p:blipFill>
          <a:blip r:embed="rId6"/>
          <a:stretch>
            <a:fillRect/>
          </a:stretch>
        </p:blipFill>
        <p:spPr>
          <a:xfrm>
            <a:off x="2734962" y="1378182"/>
            <a:ext cx="5731984" cy="3670197"/>
          </a:xfrm>
          <a:prstGeom prst="rect">
            <a:avLst/>
          </a:prstGeom>
        </p:spPr>
      </p:pic>
      <p:sp>
        <p:nvSpPr>
          <p:cNvPr id="6" name="Bent Arrow 5">
            <a:extLst>
              <a:ext uri="{FF2B5EF4-FFF2-40B4-BE49-F238E27FC236}">
                <a16:creationId xmlns:a16="http://schemas.microsoft.com/office/drawing/2014/main" id="{33A1D3FE-4C9F-ED45-AF9E-38F494E042EA}"/>
              </a:ext>
            </a:extLst>
          </p:cNvPr>
          <p:cNvSpPr/>
          <p:nvPr/>
        </p:nvSpPr>
        <p:spPr>
          <a:xfrm flipH="1">
            <a:off x="6997792" y="4630678"/>
            <a:ext cx="664587" cy="835402"/>
          </a:xfrm>
          <a:prstGeom prst="bentArrow">
            <a:avLst>
              <a:gd name="adj1" fmla="val 21343"/>
              <a:gd name="adj2" fmla="val 22965"/>
              <a:gd name="adj3" fmla="val 30297"/>
              <a:gd name="adj4" fmla="val 51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2549056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10852-D9F1-5347-A091-A3553F879BBA}"/>
              </a:ext>
            </a:extLst>
          </p:cNvPr>
          <p:cNvSpPr>
            <a:spLocks noGrp="1"/>
          </p:cNvSpPr>
          <p:nvPr>
            <p:ph type="title"/>
          </p:nvPr>
        </p:nvSpPr>
        <p:spPr/>
        <p:txBody>
          <a:bodyPr/>
          <a:lstStyle/>
          <a:p>
            <a:r>
              <a:rPr lang="en-US" dirty="0"/>
              <a:t>Git Merge</a:t>
            </a:r>
          </a:p>
        </p:txBody>
      </p:sp>
      <p:sp>
        <p:nvSpPr>
          <p:cNvPr id="4" name="Rectangle 3">
            <a:extLst>
              <a:ext uri="{FF2B5EF4-FFF2-40B4-BE49-F238E27FC236}">
                <a16:creationId xmlns:a16="http://schemas.microsoft.com/office/drawing/2014/main" id="{2F2AFB90-0D69-3440-9AE8-E6B3986A37E6}"/>
              </a:ext>
            </a:extLst>
          </p:cNvPr>
          <p:cNvSpPr/>
          <p:nvPr/>
        </p:nvSpPr>
        <p:spPr>
          <a:xfrm>
            <a:off x="1249680" y="546608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Check for conflicts</a:t>
            </a:r>
          </a:p>
        </p:txBody>
      </p:sp>
      <p:sp>
        <p:nvSpPr>
          <p:cNvPr id="11" name="Rectangle 10">
            <a:extLst>
              <a:ext uri="{FF2B5EF4-FFF2-40B4-BE49-F238E27FC236}">
                <a16:creationId xmlns:a16="http://schemas.microsoft.com/office/drawing/2014/main" id="{54707584-614C-1F42-97B0-EA38BF2357C0}"/>
              </a:ext>
            </a:extLst>
          </p:cNvPr>
          <p:cNvSpPr/>
          <p:nvPr/>
        </p:nvSpPr>
        <p:spPr>
          <a:xfrm>
            <a:off x="8618833" y="3926098"/>
            <a:ext cx="2077570" cy="369332"/>
          </a:xfrm>
          <a:prstGeom prst="rect">
            <a:avLst/>
          </a:prstGeom>
        </p:spPr>
        <p:txBody>
          <a:bodyPr wrap="square">
            <a:spAutoFit/>
          </a:bodyPr>
          <a:lstStyle/>
          <a:p>
            <a:pPr algn="ctr"/>
            <a:endParaRPr lang="en-US" dirty="0"/>
          </a:p>
        </p:txBody>
      </p:sp>
      <p:pic>
        <p:nvPicPr>
          <p:cNvPr id="5" name="Picture 4">
            <a:extLst>
              <a:ext uri="{FF2B5EF4-FFF2-40B4-BE49-F238E27FC236}">
                <a16:creationId xmlns:a16="http://schemas.microsoft.com/office/drawing/2014/main" id="{6E438C08-BFD5-134B-95E7-65EBB5C32D19}"/>
              </a:ext>
            </a:extLst>
          </p:cNvPr>
          <p:cNvPicPr>
            <a:picLocks noChangeAspect="1"/>
          </p:cNvPicPr>
          <p:nvPr/>
        </p:nvPicPr>
        <p:blipFill>
          <a:blip r:embed="rId3"/>
          <a:stretch>
            <a:fillRect/>
          </a:stretch>
        </p:blipFill>
        <p:spPr>
          <a:xfrm>
            <a:off x="3115408" y="1411011"/>
            <a:ext cx="4727654" cy="3887445"/>
          </a:xfrm>
          <a:prstGeom prst="rect">
            <a:avLst/>
          </a:prstGeom>
        </p:spPr>
      </p:pic>
      <p:sp>
        <p:nvSpPr>
          <p:cNvPr id="6" name="Bent Arrow 5">
            <a:extLst>
              <a:ext uri="{FF2B5EF4-FFF2-40B4-BE49-F238E27FC236}">
                <a16:creationId xmlns:a16="http://schemas.microsoft.com/office/drawing/2014/main" id="{33A1D3FE-4C9F-ED45-AF9E-38F494E042EA}"/>
              </a:ext>
            </a:extLst>
          </p:cNvPr>
          <p:cNvSpPr/>
          <p:nvPr/>
        </p:nvSpPr>
        <p:spPr>
          <a:xfrm>
            <a:off x="2985767" y="4388564"/>
            <a:ext cx="664587" cy="1077516"/>
          </a:xfrm>
          <a:prstGeom prst="bentArrow">
            <a:avLst>
              <a:gd name="adj1" fmla="val 21343"/>
              <a:gd name="adj2" fmla="val 22965"/>
              <a:gd name="adj3" fmla="val 30297"/>
              <a:gd name="adj4" fmla="val 51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340252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9C313C-9CC3-5E44-98A7-1614ED492681}"/>
              </a:ext>
            </a:extLst>
          </p:cNvPr>
          <p:cNvPicPr>
            <a:picLocks noChangeAspect="1"/>
          </p:cNvPicPr>
          <p:nvPr/>
        </p:nvPicPr>
        <p:blipFill>
          <a:blip r:embed="rId3"/>
          <a:stretch>
            <a:fillRect/>
          </a:stretch>
        </p:blipFill>
        <p:spPr>
          <a:xfrm>
            <a:off x="4936609" y="1950825"/>
            <a:ext cx="6158105" cy="4290809"/>
          </a:xfrm>
          <a:prstGeom prst="rect">
            <a:avLst/>
          </a:prstGeom>
        </p:spPr>
      </p:pic>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365125"/>
            <a:ext cx="10515600" cy="1325563"/>
          </a:xfrm>
        </p:spPr>
        <p:txBody>
          <a:bodyPr/>
          <a:lstStyle/>
          <a:p>
            <a:pPr algn="ctr"/>
            <a:r>
              <a:rPr lang="en-US" dirty="0"/>
              <a:t>What even is git? </a:t>
            </a:r>
          </a:p>
        </p:txBody>
      </p:sp>
      <p:grpSp>
        <p:nvGrpSpPr>
          <p:cNvPr id="14" name="Group 13">
            <a:extLst>
              <a:ext uri="{FF2B5EF4-FFF2-40B4-BE49-F238E27FC236}">
                <a16:creationId xmlns:a16="http://schemas.microsoft.com/office/drawing/2014/main" id="{8BD8F5CE-7270-BB48-8EE5-BE6EF2550643}"/>
              </a:ext>
            </a:extLst>
          </p:cNvPr>
          <p:cNvGrpSpPr/>
          <p:nvPr/>
        </p:nvGrpSpPr>
        <p:grpSpPr>
          <a:xfrm>
            <a:off x="690880" y="2265680"/>
            <a:ext cx="3942080" cy="2987975"/>
            <a:chOff x="7713130" y="2322866"/>
            <a:chExt cx="3756380" cy="2712154"/>
          </a:xfrm>
        </p:grpSpPr>
        <p:sp>
          <p:nvSpPr>
            <p:cNvPr id="6" name="Rectangle 5">
              <a:extLst>
                <a:ext uri="{FF2B5EF4-FFF2-40B4-BE49-F238E27FC236}">
                  <a16:creationId xmlns:a16="http://schemas.microsoft.com/office/drawing/2014/main" id="{DD084AD2-5EE3-4145-9E03-317F5D5BAD61}"/>
                </a:ext>
              </a:extLst>
            </p:cNvPr>
            <p:cNvSpPr/>
            <p:nvPr/>
          </p:nvSpPr>
          <p:spPr>
            <a:xfrm>
              <a:off x="7713130" y="2322866"/>
              <a:ext cx="1885246" cy="4542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dirty="0" err="1"/>
                <a:t>Twas</a:t>
              </a:r>
              <a:r>
                <a:rPr lang="en-US" dirty="0"/>
                <a:t> the Night </a:t>
              </a:r>
            </a:p>
          </p:txBody>
        </p:sp>
        <p:sp>
          <p:nvSpPr>
            <p:cNvPr id="7" name="Rectangle 6">
              <a:extLst>
                <a:ext uri="{FF2B5EF4-FFF2-40B4-BE49-F238E27FC236}">
                  <a16:creationId xmlns:a16="http://schemas.microsoft.com/office/drawing/2014/main" id="{E2E1906B-1719-FC44-BF43-7E34344C551A}"/>
                </a:ext>
              </a:extLst>
            </p:cNvPr>
            <p:cNvSpPr/>
            <p:nvPr/>
          </p:nvSpPr>
          <p:spPr>
            <a:xfrm>
              <a:off x="7921974" y="2678466"/>
              <a:ext cx="1885246" cy="4542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dirty="0" err="1"/>
                <a:t>Twas</a:t>
              </a:r>
              <a:r>
                <a:rPr lang="en-US" dirty="0"/>
                <a:t> the Night V1</a:t>
              </a:r>
            </a:p>
          </p:txBody>
        </p:sp>
        <p:sp>
          <p:nvSpPr>
            <p:cNvPr id="8" name="Rectangle 7">
              <a:extLst>
                <a:ext uri="{FF2B5EF4-FFF2-40B4-BE49-F238E27FC236}">
                  <a16:creationId xmlns:a16="http://schemas.microsoft.com/office/drawing/2014/main" id="{427C696E-FE96-FA49-8B83-C4D69B42AA3D}"/>
                </a:ext>
              </a:extLst>
            </p:cNvPr>
            <p:cNvSpPr/>
            <p:nvPr/>
          </p:nvSpPr>
          <p:spPr>
            <a:xfrm>
              <a:off x="8130818" y="3060965"/>
              <a:ext cx="2302934" cy="4542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dirty="0" err="1"/>
                <a:t>Twas</a:t>
              </a:r>
              <a:r>
                <a:rPr lang="en-US" dirty="0"/>
                <a:t> the Night V2_DN</a:t>
              </a:r>
            </a:p>
          </p:txBody>
        </p:sp>
        <p:sp>
          <p:nvSpPr>
            <p:cNvPr id="9" name="Rectangle 8">
              <a:extLst>
                <a:ext uri="{FF2B5EF4-FFF2-40B4-BE49-F238E27FC236}">
                  <a16:creationId xmlns:a16="http://schemas.microsoft.com/office/drawing/2014/main" id="{6D5DA916-A8D4-BE47-9F27-6B3CCABC7B56}"/>
                </a:ext>
              </a:extLst>
            </p:cNvPr>
            <p:cNvSpPr/>
            <p:nvPr/>
          </p:nvSpPr>
          <p:spPr>
            <a:xfrm>
              <a:off x="8339662" y="3458722"/>
              <a:ext cx="3014138" cy="4542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dirty="0" err="1"/>
                <a:t>Twas</a:t>
              </a:r>
              <a:r>
                <a:rPr lang="en-US" dirty="0"/>
                <a:t> the Night V2_DNSSedits</a:t>
              </a:r>
            </a:p>
          </p:txBody>
        </p:sp>
        <p:sp>
          <p:nvSpPr>
            <p:cNvPr id="10" name="Rectangle 9">
              <a:extLst>
                <a:ext uri="{FF2B5EF4-FFF2-40B4-BE49-F238E27FC236}">
                  <a16:creationId xmlns:a16="http://schemas.microsoft.com/office/drawing/2014/main" id="{D407FD32-C758-A64E-A356-284383297050}"/>
                </a:ext>
              </a:extLst>
            </p:cNvPr>
            <p:cNvSpPr/>
            <p:nvPr/>
          </p:nvSpPr>
          <p:spPr>
            <a:xfrm>
              <a:off x="8548506" y="3829932"/>
              <a:ext cx="2029183" cy="4542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dirty="0" err="1"/>
                <a:t>Twas</a:t>
              </a:r>
              <a:r>
                <a:rPr lang="en-US" dirty="0"/>
                <a:t> the Night V2</a:t>
              </a:r>
            </a:p>
          </p:txBody>
        </p:sp>
        <p:sp>
          <p:nvSpPr>
            <p:cNvPr id="11" name="Rectangle 10">
              <a:extLst>
                <a:ext uri="{FF2B5EF4-FFF2-40B4-BE49-F238E27FC236}">
                  <a16:creationId xmlns:a16="http://schemas.microsoft.com/office/drawing/2014/main" id="{9BC29ADF-A2FC-1244-B502-F398B66EE762}"/>
                </a:ext>
              </a:extLst>
            </p:cNvPr>
            <p:cNvSpPr/>
            <p:nvPr/>
          </p:nvSpPr>
          <p:spPr>
            <a:xfrm>
              <a:off x="8864596" y="4201142"/>
              <a:ext cx="2288825" cy="4542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dirty="0" err="1"/>
                <a:t>Twas</a:t>
              </a:r>
              <a:r>
                <a:rPr lang="en-US" dirty="0"/>
                <a:t> the Night V3_DN</a:t>
              </a:r>
            </a:p>
          </p:txBody>
        </p:sp>
        <p:sp>
          <p:nvSpPr>
            <p:cNvPr id="12" name="Rectangle 11">
              <a:extLst>
                <a:ext uri="{FF2B5EF4-FFF2-40B4-BE49-F238E27FC236}">
                  <a16:creationId xmlns:a16="http://schemas.microsoft.com/office/drawing/2014/main" id="{D700392C-4381-F740-AE03-772C3482AAE8}"/>
                </a:ext>
              </a:extLst>
            </p:cNvPr>
            <p:cNvSpPr/>
            <p:nvPr/>
          </p:nvSpPr>
          <p:spPr>
            <a:xfrm>
              <a:off x="9180687" y="4580819"/>
              <a:ext cx="2288823" cy="4542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dirty="0" err="1"/>
                <a:t>Twas</a:t>
              </a:r>
              <a:r>
                <a:rPr lang="en-US" dirty="0"/>
                <a:t> the Night V1_2</a:t>
              </a:r>
            </a:p>
          </p:txBody>
        </p:sp>
      </p:grpSp>
    </p:spTree>
    <p:extLst>
      <p:ext uri="{BB962C8B-B14F-4D97-AF65-F5344CB8AC3E}">
        <p14:creationId xmlns:p14="http://schemas.microsoft.com/office/powerpoint/2010/main" val="18671840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10852-D9F1-5347-A091-A3553F879BBA}"/>
              </a:ext>
            </a:extLst>
          </p:cNvPr>
          <p:cNvSpPr>
            <a:spLocks noGrp="1"/>
          </p:cNvSpPr>
          <p:nvPr>
            <p:ph type="title"/>
          </p:nvPr>
        </p:nvSpPr>
        <p:spPr/>
        <p:txBody>
          <a:bodyPr/>
          <a:lstStyle/>
          <a:p>
            <a:r>
              <a:rPr lang="en-US" dirty="0"/>
              <a:t>Git Merge</a:t>
            </a:r>
          </a:p>
        </p:txBody>
      </p:sp>
      <p:sp>
        <p:nvSpPr>
          <p:cNvPr id="4" name="Rectangle 3">
            <a:extLst>
              <a:ext uri="{FF2B5EF4-FFF2-40B4-BE49-F238E27FC236}">
                <a16:creationId xmlns:a16="http://schemas.microsoft.com/office/drawing/2014/main" id="{2F2AFB90-0D69-3440-9AE8-E6B3986A37E6}"/>
              </a:ext>
            </a:extLst>
          </p:cNvPr>
          <p:cNvSpPr/>
          <p:nvPr/>
        </p:nvSpPr>
        <p:spPr>
          <a:xfrm>
            <a:off x="1249680" y="546608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Check for conflicts</a:t>
            </a:r>
          </a:p>
        </p:txBody>
      </p:sp>
      <p:sp>
        <p:nvSpPr>
          <p:cNvPr id="11" name="Rectangle 10">
            <a:extLst>
              <a:ext uri="{FF2B5EF4-FFF2-40B4-BE49-F238E27FC236}">
                <a16:creationId xmlns:a16="http://schemas.microsoft.com/office/drawing/2014/main" id="{54707584-614C-1F42-97B0-EA38BF2357C0}"/>
              </a:ext>
            </a:extLst>
          </p:cNvPr>
          <p:cNvSpPr/>
          <p:nvPr/>
        </p:nvSpPr>
        <p:spPr>
          <a:xfrm>
            <a:off x="8618833" y="3926098"/>
            <a:ext cx="2077570" cy="369332"/>
          </a:xfrm>
          <a:prstGeom prst="rect">
            <a:avLst/>
          </a:prstGeom>
        </p:spPr>
        <p:txBody>
          <a:bodyPr wrap="square">
            <a:spAutoFit/>
          </a:bodyPr>
          <a:lstStyle/>
          <a:p>
            <a:pPr algn="ctr"/>
            <a:endParaRPr lang="en-US" dirty="0"/>
          </a:p>
        </p:txBody>
      </p:sp>
      <p:pic>
        <p:nvPicPr>
          <p:cNvPr id="5" name="Picture 4">
            <a:extLst>
              <a:ext uri="{FF2B5EF4-FFF2-40B4-BE49-F238E27FC236}">
                <a16:creationId xmlns:a16="http://schemas.microsoft.com/office/drawing/2014/main" id="{6E438C08-BFD5-134B-95E7-65EBB5C32D19}"/>
              </a:ext>
            </a:extLst>
          </p:cNvPr>
          <p:cNvPicPr>
            <a:picLocks noChangeAspect="1"/>
          </p:cNvPicPr>
          <p:nvPr/>
        </p:nvPicPr>
        <p:blipFill>
          <a:blip r:embed="rId3"/>
          <a:stretch>
            <a:fillRect/>
          </a:stretch>
        </p:blipFill>
        <p:spPr>
          <a:xfrm>
            <a:off x="3115408" y="1411011"/>
            <a:ext cx="4727654" cy="3887445"/>
          </a:xfrm>
          <a:prstGeom prst="rect">
            <a:avLst/>
          </a:prstGeom>
        </p:spPr>
      </p:pic>
      <p:sp>
        <p:nvSpPr>
          <p:cNvPr id="6" name="Bent Arrow 5">
            <a:extLst>
              <a:ext uri="{FF2B5EF4-FFF2-40B4-BE49-F238E27FC236}">
                <a16:creationId xmlns:a16="http://schemas.microsoft.com/office/drawing/2014/main" id="{33A1D3FE-4C9F-ED45-AF9E-38F494E042EA}"/>
              </a:ext>
            </a:extLst>
          </p:cNvPr>
          <p:cNvSpPr/>
          <p:nvPr/>
        </p:nvSpPr>
        <p:spPr>
          <a:xfrm>
            <a:off x="2985767" y="4388564"/>
            <a:ext cx="664587" cy="1077516"/>
          </a:xfrm>
          <a:prstGeom prst="bentArrow">
            <a:avLst>
              <a:gd name="adj1" fmla="val 21343"/>
              <a:gd name="adj2" fmla="val 22965"/>
              <a:gd name="adj3" fmla="val 30297"/>
              <a:gd name="adj4" fmla="val 51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2488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779406D-5817-D349-BB9A-D539283FB6D5}"/>
              </a:ext>
            </a:extLst>
          </p:cNvPr>
          <p:cNvPicPr>
            <a:picLocks noChangeAspect="1"/>
          </p:cNvPicPr>
          <p:nvPr/>
        </p:nvPicPr>
        <p:blipFill>
          <a:blip r:embed="rId3"/>
          <a:stretch>
            <a:fillRect/>
          </a:stretch>
        </p:blipFill>
        <p:spPr>
          <a:xfrm>
            <a:off x="3303689" y="1499953"/>
            <a:ext cx="4629578" cy="3656340"/>
          </a:xfrm>
          <a:prstGeom prst="rect">
            <a:avLst/>
          </a:prstGeom>
        </p:spPr>
      </p:pic>
      <p:sp>
        <p:nvSpPr>
          <p:cNvPr id="2" name="Title 1">
            <a:extLst>
              <a:ext uri="{FF2B5EF4-FFF2-40B4-BE49-F238E27FC236}">
                <a16:creationId xmlns:a16="http://schemas.microsoft.com/office/drawing/2014/main" id="{B5210852-D9F1-5347-A091-A3553F879BBA}"/>
              </a:ext>
            </a:extLst>
          </p:cNvPr>
          <p:cNvSpPr>
            <a:spLocks noGrp="1"/>
          </p:cNvSpPr>
          <p:nvPr>
            <p:ph type="title"/>
          </p:nvPr>
        </p:nvSpPr>
        <p:spPr/>
        <p:txBody>
          <a:bodyPr/>
          <a:lstStyle/>
          <a:p>
            <a:r>
              <a:rPr lang="en-US" dirty="0"/>
              <a:t>Git Merge</a:t>
            </a:r>
          </a:p>
        </p:txBody>
      </p:sp>
      <p:sp>
        <p:nvSpPr>
          <p:cNvPr id="4" name="Rectangle 3">
            <a:extLst>
              <a:ext uri="{FF2B5EF4-FFF2-40B4-BE49-F238E27FC236}">
                <a16:creationId xmlns:a16="http://schemas.microsoft.com/office/drawing/2014/main" id="{2F2AFB90-0D69-3440-9AE8-E6B3986A37E6}"/>
              </a:ext>
            </a:extLst>
          </p:cNvPr>
          <p:cNvSpPr/>
          <p:nvPr/>
        </p:nvSpPr>
        <p:spPr>
          <a:xfrm>
            <a:off x="1249680" y="5466080"/>
            <a:ext cx="9906000" cy="558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Review code changes</a:t>
            </a:r>
          </a:p>
        </p:txBody>
      </p:sp>
      <p:sp>
        <p:nvSpPr>
          <p:cNvPr id="11" name="Rectangle 10">
            <a:extLst>
              <a:ext uri="{FF2B5EF4-FFF2-40B4-BE49-F238E27FC236}">
                <a16:creationId xmlns:a16="http://schemas.microsoft.com/office/drawing/2014/main" id="{54707584-614C-1F42-97B0-EA38BF2357C0}"/>
              </a:ext>
            </a:extLst>
          </p:cNvPr>
          <p:cNvSpPr/>
          <p:nvPr/>
        </p:nvSpPr>
        <p:spPr>
          <a:xfrm>
            <a:off x="8618833" y="3926098"/>
            <a:ext cx="2077570" cy="369332"/>
          </a:xfrm>
          <a:prstGeom prst="rect">
            <a:avLst/>
          </a:prstGeom>
        </p:spPr>
        <p:txBody>
          <a:bodyPr wrap="square">
            <a:spAutoFit/>
          </a:bodyPr>
          <a:lstStyle/>
          <a:p>
            <a:pPr algn="ctr"/>
            <a:endParaRPr lang="en-US" dirty="0"/>
          </a:p>
        </p:txBody>
      </p:sp>
      <p:sp>
        <p:nvSpPr>
          <p:cNvPr id="6" name="Bent Arrow 5">
            <a:extLst>
              <a:ext uri="{FF2B5EF4-FFF2-40B4-BE49-F238E27FC236}">
                <a16:creationId xmlns:a16="http://schemas.microsoft.com/office/drawing/2014/main" id="{33A1D3FE-4C9F-ED45-AF9E-38F494E042EA}"/>
              </a:ext>
            </a:extLst>
          </p:cNvPr>
          <p:cNvSpPr/>
          <p:nvPr/>
        </p:nvSpPr>
        <p:spPr>
          <a:xfrm flipH="1">
            <a:off x="6008367" y="1854200"/>
            <a:ext cx="764966" cy="3611880"/>
          </a:xfrm>
          <a:prstGeom prst="bentArrow">
            <a:avLst>
              <a:gd name="adj1" fmla="val 21343"/>
              <a:gd name="adj2" fmla="val 22965"/>
              <a:gd name="adj3" fmla="val 30297"/>
              <a:gd name="adj4" fmla="val 51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009112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92240-97AF-CB4D-894D-169F3BF48C8C}"/>
              </a:ext>
            </a:extLst>
          </p:cNvPr>
          <p:cNvSpPr>
            <a:spLocks noGrp="1"/>
          </p:cNvSpPr>
          <p:nvPr>
            <p:ph type="title"/>
          </p:nvPr>
        </p:nvSpPr>
        <p:spPr>
          <a:xfrm>
            <a:off x="778346" y="748182"/>
            <a:ext cx="10515600" cy="992387"/>
          </a:xfrm>
        </p:spPr>
        <p:txBody>
          <a:bodyPr>
            <a:noAutofit/>
          </a:bodyPr>
          <a:lstStyle/>
          <a:p>
            <a:r>
              <a:rPr lang="en-US" sz="6000" dirty="0"/>
              <a:t>Just remember – BWPM</a:t>
            </a:r>
          </a:p>
        </p:txBody>
      </p:sp>
      <p:graphicFrame>
        <p:nvGraphicFramePr>
          <p:cNvPr id="3" name="Diagram 2">
            <a:extLst>
              <a:ext uri="{FF2B5EF4-FFF2-40B4-BE49-F238E27FC236}">
                <a16:creationId xmlns:a16="http://schemas.microsoft.com/office/drawing/2014/main" id="{6136DB35-7E2F-E346-8CB4-AF986374F112}"/>
              </a:ext>
            </a:extLst>
          </p:cNvPr>
          <p:cNvGraphicFramePr/>
          <p:nvPr>
            <p:extLst>
              <p:ext uri="{D42A27DB-BD31-4B8C-83A1-F6EECF244321}">
                <p14:modId xmlns:p14="http://schemas.microsoft.com/office/powerpoint/2010/main" val="3924843578"/>
              </p:ext>
            </p:extLst>
          </p:nvPr>
        </p:nvGraphicFramePr>
        <p:xfrm>
          <a:off x="1991530" y="2807368"/>
          <a:ext cx="5564302" cy="32427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Diagram 3">
            <a:extLst>
              <a:ext uri="{FF2B5EF4-FFF2-40B4-BE49-F238E27FC236}">
                <a16:creationId xmlns:a16="http://schemas.microsoft.com/office/drawing/2014/main" id="{A997E66B-4EB2-6E4D-ACCE-FCD418609347}"/>
              </a:ext>
            </a:extLst>
          </p:cNvPr>
          <p:cNvGraphicFramePr/>
          <p:nvPr>
            <p:extLst>
              <p:ext uri="{D42A27DB-BD31-4B8C-83A1-F6EECF244321}">
                <p14:modId xmlns:p14="http://schemas.microsoft.com/office/powerpoint/2010/main" val="2362427167"/>
              </p:ext>
            </p:extLst>
          </p:nvPr>
        </p:nvGraphicFramePr>
        <p:xfrm>
          <a:off x="868582" y="1652337"/>
          <a:ext cx="10850175" cy="97054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6" name="Rectangle 5">
            <a:extLst>
              <a:ext uri="{FF2B5EF4-FFF2-40B4-BE49-F238E27FC236}">
                <a16:creationId xmlns:a16="http://schemas.microsoft.com/office/drawing/2014/main" id="{878F9E65-4060-044C-9D05-7143F16F73A4}"/>
              </a:ext>
            </a:extLst>
          </p:cNvPr>
          <p:cNvSpPr/>
          <p:nvPr/>
        </p:nvSpPr>
        <p:spPr>
          <a:xfrm>
            <a:off x="10160000" y="3865695"/>
            <a:ext cx="1133946" cy="1200329"/>
          </a:xfrm>
          <a:prstGeom prst="rect">
            <a:avLst/>
          </a:prstGeom>
        </p:spPr>
        <p:txBody>
          <a:bodyPr wrap="square">
            <a:spAutoFit/>
          </a:bodyPr>
          <a:lstStyle/>
          <a:p>
            <a:pPr algn="ctr"/>
            <a:r>
              <a:rPr lang="en-US" b="1" dirty="0"/>
              <a:t>Bran</a:t>
            </a:r>
          </a:p>
          <a:p>
            <a:pPr algn="ctr"/>
            <a:r>
              <a:rPr lang="en-US" b="1" dirty="0"/>
              <a:t>Writes</a:t>
            </a:r>
          </a:p>
          <a:p>
            <a:pPr algn="ctr"/>
            <a:r>
              <a:rPr lang="en-US" b="1" dirty="0"/>
              <a:t>Pushy</a:t>
            </a:r>
          </a:p>
          <a:p>
            <a:pPr algn="ctr"/>
            <a:r>
              <a:rPr lang="en-US" b="1" dirty="0"/>
              <a:t>Memos</a:t>
            </a:r>
            <a:endParaRPr lang="en-US" dirty="0"/>
          </a:p>
        </p:txBody>
      </p:sp>
      <p:pic>
        <p:nvPicPr>
          <p:cNvPr id="12" name="Picture 11">
            <a:extLst>
              <a:ext uri="{FF2B5EF4-FFF2-40B4-BE49-F238E27FC236}">
                <a16:creationId xmlns:a16="http://schemas.microsoft.com/office/drawing/2014/main" id="{B0942D13-F58A-EB4E-BEE4-C2FD7580D863}"/>
              </a:ext>
            </a:extLst>
          </p:cNvPr>
          <p:cNvPicPr>
            <a:picLocks noChangeAspect="1"/>
          </p:cNvPicPr>
          <p:nvPr/>
        </p:nvPicPr>
        <p:blipFill>
          <a:blip r:embed="rId13"/>
          <a:stretch>
            <a:fillRect/>
          </a:stretch>
        </p:blipFill>
        <p:spPr>
          <a:xfrm>
            <a:off x="8663067" y="4636162"/>
            <a:ext cx="1496933" cy="672849"/>
          </a:xfrm>
          <a:prstGeom prst="rect">
            <a:avLst/>
          </a:prstGeom>
        </p:spPr>
      </p:pic>
      <p:pic>
        <p:nvPicPr>
          <p:cNvPr id="14" name="Picture 13">
            <a:extLst>
              <a:ext uri="{FF2B5EF4-FFF2-40B4-BE49-F238E27FC236}">
                <a16:creationId xmlns:a16="http://schemas.microsoft.com/office/drawing/2014/main" id="{E86B8A65-5700-034B-8B1F-4F24BCEC77E8}"/>
              </a:ext>
            </a:extLst>
          </p:cNvPr>
          <p:cNvPicPr>
            <a:picLocks noChangeAspect="1"/>
          </p:cNvPicPr>
          <p:nvPr/>
        </p:nvPicPr>
        <p:blipFill>
          <a:blip r:embed="rId14"/>
          <a:stretch>
            <a:fillRect/>
          </a:stretch>
        </p:blipFill>
        <p:spPr>
          <a:xfrm>
            <a:off x="8662659" y="3645568"/>
            <a:ext cx="1495196" cy="996797"/>
          </a:xfrm>
          <a:prstGeom prst="rect">
            <a:avLst/>
          </a:prstGeom>
        </p:spPr>
      </p:pic>
    </p:spTree>
    <p:extLst>
      <p:ext uri="{BB962C8B-B14F-4D97-AF65-F5344CB8AC3E}">
        <p14:creationId xmlns:p14="http://schemas.microsoft.com/office/powerpoint/2010/main" val="13169518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92240-97AF-CB4D-894D-169F3BF48C8C}"/>
              </a:ext>
            </a:extLst>
          </p:cNvPr>
          <p:cNvSpPr>
            <a:spLocks noGrp="1"/>
          </p:cNvSpPr>
          <p:nvPr>
            <p:ph type="title"/>
          </p:nvPr>
        </p:nvSpPr>
        <p:spPr>
          <a:xfrm>
            <a:off x="888413" y="3017249"/>
            <a:ext cx="10515600" cy="992387"/>
          </a:xfrm>
        </p:spPr>
        <p:txBody>
          <a:bodyPr>
            <a:noAutofit/>
          </a:bodyPr>
          <a:lstStyle/>
          <a:p>
            <a:r>
              <a:rPr lang="en-US" sz="6000" dirty="0"/>
              <a:t>COVER YOUR EARS</a:t>
            </a:r>
          </a:p>
        </p:txBody>
      </p:sp>
    </p:spTree>
    <p:extLst>
      <p:ext uri="{BB962C8B-B14F-4D97-AF65-F5344CB8AC3E}">
        <p14:creationId xmlns:p14="http://schemas.microsoft.com/office/powerpoint/2010/main" val="9753160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92240-97AF-CB4D-894D-169F3BF48C8C}"/>
              </a:ext>
            </a:extLst>
          </p:cNvPr>
          <p:cNvSpPr>
            <a:spLocks noGrp="1"/>
          </p:cNvSpPr>
          <p:nvPr>
            <p:ph type="title"/>
          </p:nvPr>
        </p:nvSpPr>
        <p:spPr>
          <a:xfrm>
            <a:off x="778346" y="748182"/>
            <a:ext cx="10515600" cy="992387"/>
          </a:xfrm>
        </p:spPr>
        <p:txBody>
          <a:bodyPr>
            <a:noAutofit/>
          </a:bodyPr>
          <a:lstStyle/>
          <a:p>
            <a:r>
              <a:rPr lang="en-US" sz="6000" dirty="0"/>
              <a:t>Just remember – BWPM</a:t>
            </a:r>
          </a:p>
        </p:txBody>
      </p:sp>
      <p:graphicFrame>
        <p:nvGraphicFramePr>
          <p:cNvPr id="3" name="Diagram 2">
            <a:extLst>
              <a:ext uri="{FF2B5EF4-FFF2-40B4-BE49-F238E27FC236}">
                <a16:creationId xmlns:a16="http://schemas.microsoft.com/office/drawing/2014/main" id="{6136DB35-7E2F-E346-8CB4-AF986374F112}"/>
              </a:ext>
            </a:extLst>
          </p:cNvPr>
          <p:cNvGraphicFramePr/>
          <p:nvPr/>
        </p:nvGraphicFramePr>
        <p:xfrm>
          <a:off x="1991530" y="2807368"/>
          <a:ext cx="5564302" cy="32427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Diagram 3">
            <a:extLst>
              <a:ext uri="{FF2B5EF4-FFF2-40B4-BE49-F238E27FC236}">
                <a16:creationId xmlns:a16="http://schemas.microsoft.com/office/drawing/2014/main" id="{A997E66B-4EB2-6E4D-ACCE-FCD418609347}"/>
              </a:ext>
            </a:extLst>
          </p:cNvPr>
          <p:cNvGraphicFramePr/>
          <p:nvPr/>
        </p:nvGraphicFramePr>
        <p:xfrm>
          <a:off x="868582" y="1652337"/>
          <a:ext cx="10850175" cy="97054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6" name="Rectangle 5">
            <a:extLst>
              <a:ext uri="{FF2B5EF4-FFF2-40B4-BE49-F238E27FC236}">
                <a16:creationId xmlns:a16="http://schemas.microsoft.com/office/drawing/2014/main" id="{878F9E65-4060-044C-9D05-7143F16F73A4}"/>
              </a:ext>
            </a:extLst>
          </p:cNvPr>
          <p:cNvSpPr/>
          <p:nvPr/>
        </p:nvSpPr>
        <p:spPr>
          <a:xfrm>
            <a:off x="9677400" y="3797962"/>
            <a:ext cx="2421468" cy="1200329"/>
          </a:xfrm>
          <a:prstGeom prst="rect">
            <a:avLst/>
          </a:prstGeom>
        </p:spPr>
        <p:txBody>
          <a:bodyPr wrap="square">
            <a:spAutoFit/>
          </a:bodyPr>
          <a:lstStyle/>
          <a:p>
            <a:pPr algn="ctr"/>
            <a:r>
              <a:rPr lang="en-US" b="1" dirty="0"/>
              <a:t>Bran</a:t>
            </a:r>
            <a:r>
              <a:rPr lang="en-US" dirty="0"/>
              <a:t> </a:t>
            </a:r>
          </a:p>
          <a:p>
            <a:pPr algn="r"/>
            <a:r>
              <a:rPr lang="en-US" b="1" dirty="0"/>
              <a:t>  Writes</a:t>
            </a:r>
            <a:r>
              <a:rPr lang="en-US" dirty="0"/>
              <a:t> 0 ravens?</a:t>
            </a:r>
          </a:p>
          <a:p>
            <a:r>
              <a:rPr lang="en-US" dirty="0"/>
              <a:t>    gets </a:t>
            </a:r>
            <a:r>
              <a:rPr lang="en-US" b="1" dirty="0"/>
              <a:t>Pushed</a:t>
            </a:r>
          </a:p>
          <a:p>
            <a:pPr algn="ctr"/>
            <a:r>
              <a:rPr lang="en-US" b="1" dirty="0"/>
              <a:t>          Emerges</a:t>
            </a:r>
            <a:r>
              <a:rPr lang="en-US" dirty="0"/>
              <a:t> winner</a:t>
            </a:r>
          </a:p>
        </p:txBody>
      </p:sp>
      <p:pic>
        <p:nvPicPr>
          <p:cNvPr id="8" name="Picture 7">
            <a:extLst>
              <a:ext uri="{FF2B5EF4-FFF2-40B4-BE49-F238E27FC236}">
                <a16:creationId xmlns:a16="http://schemas.microsoft.com/office/drawing/2014/main" id="{07A3A73D-01AA-4C40-9ADD-504ED3686798}"/>
              </a:ext>
            </a:extLst>
          </p:cNvPr>
          <p:cNvPicPr>
            <a:picLocks noChangeAspect="1"/>
          </p:cNvPicPr>
          <p:nvPr/>
        </p:nvPicPr>
        <p:blipFill>
          <a:blip r:embed="rId13"/>
          <a:stretch>
            <a:fillRect/>
          </a:stretch>
        </p:blipFill>
        <p:spPr>
          <a:xfrm>
            <a:off x="8341196" y="3797962"/>
            <a:ext cx="1496933" cy="672849"/>
          </a:xfrm>
          <a:prstGeom prst="rect">
            <a:avLst/>
          </a:prstGeom>
        </p:spPr>
      </p:pic>
      <p:pic>
        <p:nvPicPr>
          <p:cNvPr id="9" name="Picture 8">
            <a:extLst>
              <a:ext uri="{FF2B5EF4-FFF2-40B4-BE49-F238E27FC236}">
                <a16:creationId xmlns:a16="http://schemas.microsoft.com/office/drawing/2014/main" id="{D538594B-21FA-EB4E-BAF0-B1B25F5D4083}"/>
              </a:ext>
            </a:extLst>
          </p:cNvPr>
          <p:cNvPicPr>
            <a:picLocks noChangeAspect="1"/>
          </p:cNvPicPr>
          <p:nvPr/>
        </p:nvPicPr>
        <p:blipFill>
          <a:blip r:embed="rId14"/>
          <a:stretch>
            <a:fillRect/>
          </a:stretch>
        </p:blipFill>
        <p:spPr>
          <a:xfrm>
            <a:off x="8340788" y="4470811"/>
            <a:ext cx="1495194" cy="896565"/>
          </a:xfrm>
          <a:prstGeom prst="rect">
            <a:avLst/>
          </a:prstGeom>
        </p:spPr>
      </p:pic>
      <p:pic>
        <p:nvPicPr>
          <p:cNvPr id="10" name="Picture 9">
            <a:extLst>
              <a:ext uri="{FF2B5EF4-FFF2-40B4-BE49-F238E27FC236}">
                <a16:creationId xmlns:a16="http://schemas.microsoft.com/office/drawing/2014/main" id="{DA382A1F-9472-AE4D-A2E3-2DE80ABE8653}"/>
              </a:ext>
            </a:extLst>
          </p:cNvPr>
          <p:cNvPicPr>
            <a:picLocks noChangeAspect="1"/>
          </p:cNvPicPr>
          <p:nvPr/>
        </p:nvPicPr>
        <p:blipFill rotWithShape="1">
          <a:blip r:embed="rId15">
            <a:extLst>
              <a:ext uri="{28A0092B-C50C-407E-A947-70E740481C1C}">
                <a14:useLocalDpi xmlns:a14="http://schemas.microsoft.com/office/drawing/2010/main"/>
              </a:ext>
            </a:extLst>
          </a:blip>
          <a:srcRect/>
          <a:stretch/>
        </p:blipFill>
        <p:spPr>
          <a:xfrm>
            <a:off x="8340789" y="5367376"/>
            <a:ext cx="1495193" cy="1016744"/>
          </a:xfrm>
          <a:prstGeom prst="rect">
            <a:avLst/>
          </a:prstGeom>
        </p:spPr>
      </p:pic>
      <p:pic>
        <p:nvPicPr>
          <p:cNvPr id="11" name="Picture 10">
            <a:extLst>
              <a:ext uri="{FF2B5EF4-FFF2-40B4-BE49-F238E27FC236}">
                <a16:creationId xmlns:a16="http://schemas.microsoft.com/office/drawing/2014/main" id="{CDB267DC-22BF-7042-8785-A93345C2E8F6}"/>
              </a:ext>
            </a:extLst>
          </p:cNvPr>
          <p:cNvPicPr>
            <a:picLocks noChangeAspect="1"/>
          </p:cNvPicPr>
          <p:nvPr/>
        </p:nvPicPr>
        <p:blipFill>
          <a:blip r:embed="rId16"/>
          <a:stretch>
            <a:fillRect/>
          </a:stretch>
        </p:blipFill>
        <p:spPr>
          <a:xfrm>
            <a:off x="8340788" y="2807368"/>
            <a:ext cx="1495196" cy="996797"/>
          </a:xfrm>
          <a:prstGeom prst="rect">
            <a:avLst/>
          </a:prstGeom>
        </p:spPr>
      </p:pic>
    </p:spTree>
    <p:extLst>
      <p:ext uri="{BB962C8B-B14F-4D97-AF65-F5344CB8AC3E}">
        <p14:creationId xmlns:p14="http://schemas.microsoft.com/office/powerpoint/2010/main" val="2886759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Arrow Connector 20">
            <a:extLst>
              <a:ext uri="{FF2B5EF4-FFF2-40B4-BE49-F238E27FC236}">
                <a16:creationId xmlns:a16="http://schemas.microsoft.com/office/drawing/2014/main" id="{CAFAF086-4DB9-4245-AA9D-D3FEC4F8B515}"/>
              </a:ext>
            </a:extLst>
          </p:cNvPr>
          <p:cNvCxnSpPr>
            <a:cxnSpLocks/>
            <a:stCxn id="10" idx="4"/>
            <a:endCxn id="47" idx="4"/>
          </p:cNvCxnSpPr>
          <p:nvPr/>
        </p:nvCxnSpPr>
        <p:spPr>
          <a:xfrm flipH="1">
            <a:off x="2852900" y="3162788"/>
            <a:ext cx="1" cy="906542"/>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D85B2B0A-C021-E844-B80B-EC2AA66AF65A}"/>
              </a:ext>
            </a:extLst>
          </p:cNvPr>
          <p:cNvSpPr/>
          <p:nvPr/>
        </p:nvSpPr>
        <p:spPr>
          <a:xfrm>
            <a:off x="5495827" y="1857906"/>
            <a:ext cx="5994056" cy="646331"/>
          </a:xfrm>
          <a:prstGeom prst="rect">
            <a:avLst/>
          </a:prstGeom>
          <a:ln>
            <a:solidFill>
              <a:schemeClr val="bg1">
                <a:lumMod val="50000"/>
              </a:schemeClr>
            </a:solidFill>
          </a:ln>
        </p:spPr>
        <p:txBody>
          <a:bodyPr wrap="square">
            <a:spAutoFit/>
          </a:bodyPr>
          <a:lstStyle/>
          <a:p>
            <a:pPr marL="228600" indent="-228600">
              <a:buFont typeface="+mj-lt"/>
              <a:buAutoNum type="arabicPeriod"/>
            </a:pPr>
            <a:r>
              <a:rPr lang="en-US" sz="1200" b="0" i="0" dirty="0">
                <a:solidFill>
                  <a:srgbClr val="333333"/>
                </a:solidFill>
                <a:effectLst/>
                <a:latin typeface="Helvetica Neue" panose="02000503000000020004" pitchFamily="2" charset="0"/>
              </a:rPr>
              <a:t>Make sure your master branch is up to date</a:t>
            </a:r>
          </a:p>
          <a:p>
            <a:pPr marL="742950" lvl="1" indent="-285750">
              <a:buFont typeface="+mj-lt"/>
              <a:buAutoNum type="arabicPeriod"/>
            </a:pPr>
            <a:r>
              <a:rPr lang="en-US" sz="1200" b="0" i="0" dirty="0">
                <a:solidFill>
                  <a:srgbClr val="333333"/>
                </a:solidFill>
                <a:effectLst/>
                <a:latin typeface="Helvetica Neue" panose="02000503000000020004" pitchFamily="2" charset="0"/>
              </a:rPr>
              <a:t>Go to the master branch: </a:t>
            </a:r>
            <a:r>
              <a:rPr lang="en-US" sz="1200" b="0" i="0" dirty="0">
                <a:solidFill>
                  <a:srgbClr val="FF0000"/>
                </a:solidFill>
                <a:effectLst/>
                <a:latin typeface="Helvetica Neue" panose="02000503000000020004" pitchFamily="2" charset="0"/>
              </a:rPr>
              <a:t>git checkout master</a:t>
            </a:r>
          </a:p>
          <a:p>
            <a:pPr marL="742950" lvl="1" indent="-285750">
              <a:buFont typeface="+mj-lt"/>
              <a:buAutoNum type="arabicPeriod"/>
            </a:pPr>
            <a:r>
              <a:rPr lang="en-US" sz="1200" b="0" i="0" dirty="0">
                <a:solidFill>
                  <a:srgbClr val="333333"/>
                </a:solidFill>
                <a:effectLst/>
                <a:latin typeface="Helvetica Neue" panose="02000503000000020004" pitchFamily="2" charset="0"/>
              </a:rPr>
              <a:t>Update your master branch: </a:t>
            </a:r>
            <a:r>
              <a:rPr lang="en-US" sz="1200" b="0" i="0" dirty="0">
                <a:solidFill>
                  <a:srgbClr val="FF0000"/>
                </a:solidFill>
                <a:effectLst/>
                <a:latin typeface="Helvetica Neue" panose="02000503000000020004" pitchFamily="2" charset="0"/>
              </a:rPr>
              <a:t>git pull origin master</a:t>
            </a:r>
          </a:p>
        </p:txBody>
      </p:sp>
      <p:sp>
        <p:nvSpPr>
          <p:cNvPr id="5" name="Rectangle 4">
            <a:extLst>
              <a:ext uri="{FF2B5EF4-FFF2-40B4-BE49-F238E27FC236}">
                <a16:creationId xmlns:a16="http://schemas.microsoft.com/office/drawing/2014/main" id="{EDA307E8-0A03-6247-9C9C-7A4DDE904576}"/>
              </a:ext>
            </a:extLst>
          </p:cNvPr>
          <p:cNvSpPr/>
          <p:nvPr/>
        </p:nvSpPr>
        <p:spPr>
          <a:xfrm>
            <a:off x="5495827" y="390423"/>
            <a:ext cx="5994055" cy="1384995"/>
          </a:xfrm>
          <a:prstGeom prst="rect">
            <a:avLst/>
          </a:prstGeom>
          <a:solidFill>
            <a:schemeClr val="bg1"/>
          </a:solidFill>
          <a:ln>
            <a:solidFill>
              <a:schemeClr val="bg1">
                <a:lumMod val="50000"/>
              </a:schemeClr>
            </a:solidFill>
          </a:ln>
        </p:spPr>
        <p:txBody>
          <a:bodyPr wrap="square">
            <a:spAutoFit/>
          </a:bodyPr>
          <a:lstStyle/>
          <a:p>
            <a:r>
              <a:rPr lang="en-US" sz="1200" dirty="0">
                <a:latin typeface="Helvetica Neue" panose="02000503000000020004" pitchFamily="2" charset="0"/>
              </a:rPr>
              <a:t>0. Make sure you are in your project repository, either of these two ways: </a:t>
            </a:r>
          </a:p>
          <a:p>
            <a:pPr marL="285750" indent="-285750">
              <a:buFont typeface="Arial" panose="020B0604020202020204" pitchFamily="34" charset="0"/>
              <a:buChar char="•"/>
            </a:pPr>
            <a:r>
              <a:rPr lang="en-US" sz="1200" dirty="0">
                <a:latin typeface="Helvetica Neue" panose="02000503000000020004" pitchFamily="2" charset="0"/>
              </a:rPr>
              <a:t>Navigate to your project repo by opening the .</a:t>
            </a:r>
            <a:r>
              <a:rPr lang="en-US" sz="1200" dirty="0" err="1">
                <a:latin typeface="Helvetica Neue" panose="02000503000000020004" pitchFamily="2" charset="0"/>
              </a:rPr>
              <a:t>Rproj</a:t>
            </a:r>
            <a:r>
              <a:rPr lang="en-US" sz="1200" dirty="0">
                <a:latin typeface="Helvetica Neue" panose="02000503000000020004" pitchFamily="2" charset="0"/>
              </a:rPr>
              <a:t> file in Files </a:t>
            </a:r>
          </a:p>
          <a:p>
            <a:pPr marL="285750" indent="-285750">
              <a:buFont typeface="Arial" panose="020B0604020202020204" pitchFamily="34" charset="0"/>
              <a:buChar char="•"/>
            </a:pPr>
            <a:r>
              <a:rPr lang="en-US" sz="1200" b="0" i="0" dirty="0">
                <a:effectLst/>
                <a:latin typeface="Helvetica Neue" panose="02000503000000020004" pitchFamily="2" charset="0"/>
              </a:rPr>
              <a:t>Use Terminal command line to:</a:t>
            </a:r>
          </a:p>
          <a:p>
            <a:pPr marL="742950" lvl="1" indent="-285750">
              <a:buFont typeface="Arial" panose="020B0604020202020204" pitchFamily="34" charset="0"/>
              <a:buChar char="•"/>
            </a:pPr>
            <a:r>
              <a:rPr lang="en-US" sz="1200" b="0" i="0" dirty="0">
                <a:effectLst/>
                <a:latin typeface="Helvetica Neue" panose="02000503000000020004" pitchFamily="2" charset="0"/>
              </a:rPr>
              <a:t>To check your working directory: </a:t>
            </a:r>
            <a:r>
              <a:rPr lang="en-US" sz="1200" b="0" i="0" dirty="0" err="1">
                <a:solidFill>
                  <a:srgbClr val="FF0000"/>
                </a:solidFill>
                <a:effectLst/>
                <a:latin typeface="Helvetica Neue" panose="02000503000000020004" pitchFamily="2" charset="0"/>
              </a:rPr>
              <a:t>pwd</a:t>
            </a:r>
            <a:endParaRPr lang="en-US" sz="1200" b="0" i="0" dirty="0">
              <a:solidFill>
                <a:srgbClr val="FF0000"/>
              </a:solidFill>
              <a:effectLst/>
              <a:latin typeface="Helvetica Neue" panose="02000503000000020004" pitchFamily="2" charset="0"/>
            </a:endParaRPr>
          </a:p>
          <a:p>
            <a:pPr marL="742950" lvl="1" indent="-285750">
              <a:buFont typeface="Arial" panose="020B0604020202020204" pitchFamily="34" charset="0"/>
              <a:buChar char="•"/>
            </a:pPr>
            <a:r>
              <a:rPr lang="en-US" sz="1200" dirty="0">
                <a:latin typeface="Helvetica Neue" panose="02000503000000020004" pitchFamily="2" charset="0"/>
              </a:rPr>
              <a:t>To see contents of folder: </a:t>
            </a:r>
            <a:r>
              <a:rPr lang="en-US" sz="1200" dirty="0">
                <a:solidFill>
                  <a:srgbClr val="FF0000"/>
                </a:solidFill>
                <a:latin typeface="Helvetica Neue" panose="02000503000000020004" pitchFamily="2" charset="0"/>
              </a:rPr>
              <a:t>ls -a</a:t>
            </a:r>
          </a:p>
          <a:p>
            <a:pPr marL="742950" lvl="1" indent="-285750">
              <a:buFont typeface="Arial" panose="020B0604020202020204" pitchFamily="34" charset="0"/>
              <a:buChar char="•"/>
            </a:pPr>
            <a:r>
              <a:rPr lang="en-US" sz="1200" b="0" i="0" dirty="0">
                <a:effectLst/>
                <a:latin typeface="Helvetica Neue" panose="02000503000000020004" pitchFamily="2" charset="0"/>
              </a:rPr>
              <a:t>To move into folder below: </a:t>
            </a:r>
            <a:r>
              <a:rPr lang="en-US" sz="1200" b="0" i="0" dirty="0">
                <a:solidFill>
                  <a:srgbClr val="FF0000"/>
                </a:solidFill>
                <a:effectLst/>
                <a:latin typeface="Helvetica Neue" panose="02000503000000020004" pitchFamily="2" charset="0"/>
              </a:rPr>
              <a:t>cd </a:t>
            </a:r>
            <a:r>
              <a:rPr lang="en-US" sz="1200" b="0" i="0" dirty="0" err="1">
                <a:solidFill>
                  <a:srgbClr val="FF0000"/>
                </a:solidFill>
                <a:effectLst/>
                <a:latin typeface="Helvetica Neue" panose="02000503000000020004" pitchFamily="2" charset="0"/>
              </a:rPr>
              <a:t>foldername</a:t>
            </a:r>
            <a:endParaRPr lang="en-US" sz="1200" b="0" i="0" dirty="0">
              <a:solidFill>
                <a:srgbClr val="FF0000"/>
              </a:solidFill>
              <a:effectLst/>
              <a:latin typeface="Helvetica Neue" panose="02000503000000020004" pitchFamily="2" charset="0"/>
            </a:endParaRPr>
          </a:p>
          <a:p>
            <a:pPr marL="742950" lvl="1" indent="-285750">
              <a:buFont typeface="Arial" panose="020B0604020202020204" pitchFamily="34" charset="0"/>
              <a:buChar char="•"/>
            </a:pPr>
            <a:r>
              <a:rPr lang="en-US" sz="1200" dirty="0">
                <a:latin typeface="Helvetica Neue" panose="02000503000000020004" pitchFamily="2" charset="0"/>
              </a:rPr>
              <a:t>To move into folder above: </a:t>
            </a:r>
            <a:r>
              <a:rPr lang="en-US" sz="1200" dirty="0">
                <a:solidFill>
                  <a:srgbClr val="FF0000"/>
                </a:solidFill>
                <a:latin typeface="Helvetica Neue" panose="02000503000000020004" pitchFamily="2" charset="0"/>
              </a:rPr>
              <a:t>cd ..</a:t>
            </a:r>
            <a:endParaRPr lang="en-US" sz="1200" b="0" i="0" dirty="0">
              <a:solidFill>
                <a:srgbClr val="FF0000"/>
              </a:solidFill>
              <a:effectLst/>
              <a:latin typeface="Helvetica Neue" panose="02000503000000020004" pitchFamily="2" charset="0"/>
            </a:endParaRPr>
          </a:p>
        </p:txBody>
      </p:sp>
      <p:pic>
        <p:nvPicPr>
          <p:cNvPr id="3" name="Picture 2">
            <a:extLst>
              <a:ext uri="{FF2B5EF4-FFF2-40B4-BE49-F238E27FC236}">
                <a16:creationId xmlns:a16="http://schemas.microsoft.com/office/drawing/2014/main" id="{9A21F6AA-24FD-1341-BCC0-C36B60866B8F}"/>
              </a:ext>
            </a:extLst>
          </p:cNvPr>
          <p:cNvPicPr>
            <a:picLocks noChangeAspect="1"/>
          </p:cNvPicPr>
          <p:nvPr/>
        </p:nvPicPr>
        <p:blipFill>
          <a:blip r:embed="rId2"/>
          <a:stretch>
            <a:fillRect/>
          </a:stretch>
        </p:blipFill>
        <p:spPr>
          <a:xfrm>
            <a:off x="10284642" y="819598"/>
            <a:ext cx="1610591" cy="271666"/>
          </a:xfrm>
          <a:prstGeom prst="rect">
            <a:avLst/>
          </a:prstGeom>
          <a:ln>
            <a:solidFill>
              <a:schemeClr val="bg1">
                <a:lumMod val="50000"/>
              </a:schemeClr>
            </a:solidFill>
          </a:ln>
        </p:spPr>
      </p:pic>
      <p:sp>
        <p:nvSpPr>
          <p:cNvPr id="7" name="Oval 6">
            <a:extLst>
              <a:ext uri="{FF2B5EF4-FFF2-40B4-BE49-F238E27FC236}">
                <a16:creationId xmlns:a16="http://schemas.microsoft.com/office/drawing/2014/main" id="{66B7FB3B-8DDB-F748-A9C0-8B30E82558A5}"/>
              </a:ext>
            </a:extLst>
          </p:cNvPr>
          <p:cNvSpPr/>
          <p:nvPr/>
        </p:nvSpPr>
        <p:spPr>
          <a:xfrm>
            <a:off x="2172600" y="2451971"/>
            <a:ext cx="301657" cy="2700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82C02198-1CCF-8F43-B962-071852E9FF4E}"/>
              </a:ext>
            </a:extLst>
          </p:cNvPr>
          <p:cNvSpPr/>
          <p:nvPr/>
        </p:nvSpPr>
        <p:spPr>
          <a:xfrm>
            <a:off x="2172598" y="3059530"/>
            <a:ext cx="301657" cy="2700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42A40BB2-1347-5E45-8426-85630B87B48B}"/>
              </a:ext>
            </a:extLst>
          </p:cNvPr>
          <p:cNvSpPr/>
          <p:nvPr/>
        </p:nvSpPr>
        <p:spPr>
          <a:xfrm>
            <a:off x="2172598" y="3592720"/>
            <a:ext cx="301657" cy="2700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9D8EACCF-7C9D-414C-8270-FED726486959}"/>
              </a:ext>
            </a:extLst>
          </p:cNvPr>
          <p:cNvSpPr/>
          <p:nvPr/>
        </p:nvSpPr>
        <p:spPr>
          <a:xfrm>
            <a:off x="2702072" y="2892785"/>
            <a:ext cx="301657" cy="270003"/>
          </a:xfrm>
          <a:prstGeom prst="ellipse">
            <a:avLst/>
          </a:prstGeom>
          <a:solidFill>
            <a:srgbClr val="FFC00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142D30D-DF2F-3A42-986D-7BBCA3F43314}"/>
              </a:ext>
            </a:extLst>
          </p:cNvPr>
          <p:cNvSpPr/>
          <p:nvPr/>
        </p:nvSpPr>
        <p:spPr>
          <a:xfrm>
            <a:off x="2702072" y="3333599"/>
            <a:ext cx="301657" cy="270003"/>
          </a:xfrm>
          <a:prstGeom prst="ellipse">
            <a:avLst/>
          </a:prstGeom>
          <a:solidFill>
            <a:srgbClr val="FFC00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8C4FA36C-80C0-A445-90CD-AD5AC33A04BE}"/>
              </a:ext>
            </a:extLst>
          </p:cNvPr>
          <p:cNvSpPr txBox="1"/>
          <p:nvPr/>
        </p:nvSpPr>
        <p:spPr>
          <a:xfrm>
            <a:off x="1580424" y="1484249"/>
            <a:ext cx="849656"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dirty="0"/>
              <a:t>Master</a:t>
            </a:r>
          </a:p>
        </p:txBody>
      </p:sp>
      <p:cxnSp>
        <p:nvCxnSpPr>
          <p:cNvPr id="14" name="Straight Arrow Connector 13">
            <a:extLst>
              <a:ext uri="{FF2B5EF4-FFF2-40B4-BE49-F238E27FC236}">
                <a16:creationId xmlns:a16="http://schemas.microsoft.com/office/drawing/2014/main" id="{011E467E-53DF-F449-AFEB-9290FCEBFE23}"/>
              </a:ext>
            </a:extLst>
          </p:cNvPr>
          <p:cNvCxnSpPr>
            <a:cxnSpLocks/>
            <a:stCxn id="7" idx="4"/>
          </p:cNvCxnSpPr>
          <p:nvPr/>
        </p:nvCxnSpPr>
        <p:spPr>
          <a:xfrm>
            <a:off x="2323429" y="2721974"/>
            <a:ext cx="0" cy="188483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7233383-0BBC-D54C-A9B3-DB1AFB8857B8}"/>
              </a:ext>
            </a:extLst>
          </p:cNvPr>
          <p:cNvCxnSpPr>
            <a:stCxn id="7" idx="5"/>
            <a:endCxn id="10" idx="1"/>
          </p:cNvCxnSpPr>
          <p:nvPr/>
        </p:nvCxnSpPr>
        <p:spPr>
          <a:xfrm>
            <a:off x="2430080" y="2682433"/>
            <a:ext cx="316169" cy="249893"/>
          </a:xfrm>
          <a:prstGeom prst="line">
            <a:avLst/>
          </a:prstGeom>
          <a:ln w="28575">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3627F1C-05D8-8D48-8A73-68D4C9180326}"/>
              </a:ext>
            </a:extLst>
          </p:cNvPr>
          <p:cNvCxnSpPr>
            <a:cxnSpLocks/>
          </p:cNvCxnSpPr>
          <p:nvPr/>
        </p:nvCxnSpPr>
        <p:spPr>
          <a:xfrm>
            <a:off x="2323426" y="2079073"/>
            <a:ext cx="1" cy="58034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5EED84CF-6028-6548-ADB2-B7AC9F872D0E}"/>
              </a:ext>
            </a:extLst>
          </p:cNvPr>
          <p:cNvCxnSpPr>
            <a:cxnSpLocks/>
            <a:stCxn id="5" idx="1"/>
            <a:endCxn id="7" idx="7"/>
          </p:cNvCxnSpPr>
          <p:nvPr/>
        </p:nvCxnSpPr>
        <p:spPr>
          <a:xfrm flipH="1">
            <a:off x="2430080" y="1082921"/>
            <a:ext cx="3065747" cy="1408591"/>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E00FFFFF-81A4-0B4B-9C8B-DC1137FD0C16}"/>
              </a:ext>
            </a:extLst>
          </p:cNvPr>
          <p:cNvCxnSpPr>
            <a:cxnSpLocks/>
            <a:stCxn id="4" idx="1"/>
            <a:endCxn id="7" idx="6"/>
          </p:cNvCxnSpPr>
          <p:nvPr/>
        </p:nvCxnSpPr>
        <p:spPr>
          <a:xfrm flipH="1">
            <a:off x="2474257" y="2181072"/>
            <a:ext cx="3021570" cy="405901"/>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20DF6993-F506-3540-80F0-ABEC88CA168C}"/>
              </a:ext>
            </a:extLst>
          </p:cNvPr>
          <p:cNvSpPr/>
          <p:nvPr/>
        </p:nvSpPr>
        <p:spPr>
          <a:xfrm>
            <a:off x="2702071" y="3799327"/>
            <a:ext cx="301657" cy="270003"/>
          </a:xfrm>
          <a:prstGeom prst="ellipse">
            <a:avLst/>
          </a:prstGeom>
          <a:solidFill>
            <a:srgbClr val="FFC00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D93404CB-2187-F14A-AF58-2C0051244DA7}"/>
              </a:ext>
            </a:extLst>
          </p:cNvPr>
          <p:cNvSpPr/>
          <p:nvPr/>
        </p:nvSpPr>
        <p:spPr>
          <a:xfrm>
            <a:off x="5495826" y="4477613"/>
            <a:ext cx="6096000" cy="1754326"/>
          </a:xfrm>
          <a:prstGeom prst="rect">
            <a:avLst/>
          </a:prstGeom>
          <a:ln>
            <a:solidFill>
              <a:schemeClr val="bg1">
                <a:lumMod val="50000"/>
              </a:schemeClr>
            </a:solidFill>
          </a:ln>
        </p:spPr>
        <p:txBody>
          <a:bodyPr>
            <a:spAutoFit/>
          </a:bodyPr>
          <a:lstStyle/>
          <a:p>
            <a:pPr marL="228600" indent="-228600">
              <a:buFont typeface="+mj-lt"/>
              <a:buAutoNum type="arabicPeriod" startAt="5"/>
            </a:pPr>
            <a:r>
              <a:rPr lang="en-US" sz="1200" dirty="0">
                <a:solidFill>
                  <a:srgbClr val="333333"/>
                </a:solidFill>
                <a:latin typeface="Helvetica Neue" panose="02000503000000020004" pitchFamily="2" charset="0"/>
              </a:rPr>
              <a:t>Issue a pull request</a:t>
            </a:r>
          </a:p>
          <a:p>
            <a:pPr marL="228600" indent="-228600">
              <a:buFont typeface="+mj-lt"/>
              <a:buAutoNum type="arabicPeriod" startAt="5"/>
            </a:pPr>
            <a:r>
              <a:rPr lang="en-US" sz="1200" dirty="0">
                <a:solidFill>
                  <a:srgbClr val="333333"/>
                </a:solidFill>
                <a:latin typeface="Helvetica Neue" panose="02000503000000020004" pitchFamily="2" charset="0"/>
              </a:rPr>
              <a:t>Have someone (maintainers) review your code</a:t>
            </a:r>
          </a:p>
          <a:p>
            <a:pPr marL="228600" indent="-228600">
              <a:buFont typeface="+mj-lt"/>
              <a:buAutoNum type="arabicPeriod" startAt="5"/>
            </a:pPr>
            <a:r>
              <a:rPr lang="en-US" sz="1200" dirty="0">
                <a:solidFill>
                  <a:srgbClr val="333333"/>
                </a:solidFill>
                <a:latin typeface="Helvetica Neue" panose="02000503000000020004" pitchFamily="2" charset="0"/>
              </a:rPr>
              <a:t>(Maintainers) merge the pull request</a:t>
            </a:r>
          </a:p>
          <a:p>
            <a:pPr marL="742950" lvl="1" indent="-285750">
              <a:buFont typeface="+mj-lt"/>
              <a:buAutoNum type="arabicPeriod"/>
            </a:pPr>
            <a:r>
              <a:rPr lang="en-US" sz="1200" dirty="0">
                <a:solidFill>
                  <a:srgbClr val="333333"/>
                </a:solidFill>
                <a:latin typeface="Helvetica Neue" panose="02000503000000020004" pitchFamily="2" charset="0"/>
              </a:rPr>
              <a:t>You can also checkoff a box that will also delete the branch on the remote</a:t>
            </a:r>
          </a:p>
          <a:p>
            <a:pPr marL="742950" lvl="1" indent="-285750">
              <a:buFont typeface="+mj-lt"/>
              <a:buAutoNum type="arabicPeriod"/>
            </a:pPr>
            <a:r>
              <a:rPr lang="en-US" sz="1200" dirty="0">
                <a:solidFill>
                  <a:srgbClr val="333333"/>
                </a:solidFill>
                <a:latin typeface="Helvetica Neue" panose="02000503000000020004" pitchFamily="2" charset="0"/>
              </a:rPr>
              <a:t>Or delete the branch manually under the branches view</a:t>
            </a:r>
          </a:p>
          <a:p>
            <a:pPr marL="285750" indent="-285750">
              <a:buFont typeface="+mj-lt"/>
              <a:buAutoNum type="arabicPeriod" startAt="5"/>
            </a:pPr>
            <a:r>
              <a:rPr lang="en-US" sz="1200" dirty="0">
                <a:solidFill>
                  <a:srgbClr val="333333"/>
                </a:solidFill>
                <a:latin typeface="Helvetica Neue" panose="02000503000000020004" pitchFamily="2" charset="0"/>
              </a:rPr>
              <a:t>Go back to master: </a:t>
            </a:r>
            <a:r>
              <a:rPr lang="en-US" sz="1200" dirty="0">
                <a:solidFill>
                  <a:srgbClr val="FF0000"/>
                </a:solidFill>
                <a:latin typeface="Helvetica Neue" panose="02000503000000020004" pitchFamily="2" charset="0"/>
              </a:rPr>
              <a:t>git checkout master</a:t>
            </a:r>
          </a:p>
          <a:p>
            <a:pPr marL="285750" indent="-285750">
              <a:buFont typeface="+mj-lt"/>
              <a:buAutoNum type="arabicPeriod" startAt="5"/>
            </a:pPr>
            <a:r>
              <a:rPr lang="en-US" sz="1200" dirty="0">
                <a:solidFill>
                  <a:srgbClr val="333333"/>
                </a:solidFill>
                <a:latin typeface="Helvetica Neue" panose="02000503000000020004" pitchFamily="2" charset="0"/>
              </a:rPr>
              <a:t>Pull down your merged code: </a:t>
            </a:r>
            <a:r>
              <a:rPr lang="en-US" sz="1200" dirty="0">
                <a:solidFill>
                  <a:srgbClr val="FF0000"/>
                </a:solidFill>
                <a:latin typeface="Helvetica Neue" panose="02000503000000020004" pitchFamily="2" charset="0"/>
              </a:rPr>
              <a:t>git pull origin master</a:t>
            </a:r>
          </a:p>
          <a:p>
            <a:pPr marL="285750" indent="-285750">
              <a:buFont typeface="+mj-lt"/>
              <a:buAutoNum type="arabicPeriod" startAt="5"/>
            </a:pPr>
            <a:r>
              <a:rPr lang="en-US" sz="1200" dirty="0">
                <a:solidFill>
                  <a:srgbClr val="333333"/>
                </a:solidFill>
                <a:latin typeface="Helvetica Neue" panose="02000503000000020004" pitchFamily="2" charset="0"/>
              </a:rPr>
              <a:t>Delete your branch: </a:t>
            </a:r>
            <a:r>
              <a:rPr lang="en-US" sz="1200" dirty="0">
                <a:solidFill>
                  <a:srgbClr val="FF0000"/>
                </a:solidFill>
                <a:latin typeface="Helvetica Neue" panose="02000503000000020004" pitchFamily="2" charset="0"/>
              </a:rPr>
              <a:t>git branch -d </a:t>
            </a:r>
            <a:r>
              <a:rPr lang="en-US" sz="1200" dirty="0" err="1">
                <a:solidFill>
                  <a:srgbClr val="FF0000"/>
                </a:solidFill>
                <a:latin typeface="Helvetica Neue" panose="02000503000000020004" pitchFamily="2" charset="0"/>
              </a:rPr>
              <a:t>my_awesome_task</a:t>
            </a:r>
            <a:r>
              <a:rPr lang="en-US" sz="1200" dirty="0">
                <a:solidFill>
                  <a:srgbClr val="333333"/>
                </a:solidFill>
                <a:latin typeface="Helvetica Neue" panose="02000503000000020004" pitchFamily="2" charset="0"/>
              </a:rPr>
              <a:t> (note it is a </a:t>
            </a:r>
            <a:r>
              <a:rPr lang="en-US" sz="1200" b="1" dirty="0">
                <a:solidFill>
                  <a:srgbClr val="333333"/>
                </a:solidFill>
                <a:latin typeface="Helvetica Neue" panose="02000503000000020004" pitchFamily="2" charset="0"/>
              </a:rPr>
              <a:t>lower case</a:t>
            </a:r>
            <a:r>
              <a:rPr lang="en-US" sz="1200" dirty="0">
                <a:solidFill>
                  <a:srgbClr val="333333"/>
                </a:solidFill>
                <a:latin typeface="Helvetica Neue" panose="02000503000000020004" pitchFamily="2" charset="0"/>
              </a:rPr>
              <a:t> d)</a:t>
            </a:r>
          </a:p>
          <a:p>
            <a:pPr marL="285750" indent="-285750">
              <a:buFont typeface="+mj-lt"/>
              <a:buAutoNum type="arabicPeriod" startAt="5"/>
            </a:pPr>
            <a:r>
              <a:rPr lang="en-US" sz="1200" dirty="0">
                <a:solidFill>
                  <a:srgbClr val="333333"/>
                </a:solidFill>
                <a:latin typeface="Helvetica Neue" panose="02000503000000020004" pitchFamily="2" charset="0"/>
              </a:rPr>
              <a:t>Clean up your branches: </a:t>
            </a:r>
            <a:r>
              <a:rPr lang="en-US" sz="1200" dirty="0">
                <a:solidFill>
                  <a:srgbClr val="FF0000"/>
                </a:solidFill>
                <a:latin typeface="Helvetica Neue" panose="02000503000000020004" pitchFamily="2" charset="0"/>
              </a:rPr>
              <a:t>git fetch --prune</a:t>
            </a:r>
          </a:p>
        </p:txBody>
      </p:sp>
      <p:sp>
        <p:nvSpPr>
          <p:cNvPr id="51" name="Rectangle 50">
            <a:extLst>
              <a:ext uri="{FF2B5EF4-FFF2-40B4-BE49-F238E27FC236}">
                <a16:creationId xmlns:a16="http://schemas.microsoft.com/office/drawing/2014/main" id="{08665CDC-3F29-7945-B8D3-2637C25EF5D8}"/>
              </a:ext>
            </a:extLst>
          </p:cNvPr>
          <p:cNvSpPr/>
          <p:nvPr/>
        </p:nvSpPr>
        <p:spPr>
          <a:xfrm>
            <a:off x="5495827" y="2599773"/>
            <a:ext cx="6096000" cy="646331"/>
          </a:xfrm>
          <a:prstGeom prst="rect">
            <a:avLst/>
          </a:prstGeom>
          <a:ln>
            <a:solidFill>
              <a:schemeClr val="bg1">
                <a:lumMod val="50000"/>
              </a:schemeClr>
            </a:solidFill>
          </a:ln>
        </p:spPr>
        <p:txBody>
          <a:bodyPr>
            <a:spAutoFit/>
          </a:bodyPr>
          <a:lstStyle/>
          <a:p>
            <a:pPr marL="228600" indent="-228600">
              <a:buFont typeface="+mj-lt"/>
              <a:buAutoNum type="arabicPeriod" startAt="2"/>
            </a:pPr>
            <a:r>
              <a:rPr lang="en-US" sz="1200" dirty="0">
                <a:solidFill>
                  <a:srgbClr val="333333"/>
                </a:solidFill>
                <a:latin typeface="Helvetica Neue" panose="02000503000000020004" pitchFamily="2" charset="0"/>
              </a:rPr>
              <a:t>Create a new branch (give it a useful name): </a:t>
            </a:r>
            <a:r>
              <a:rPr lang="en-US" sz="1200" dirty="0">
                <a:solidFill>
                  <a:srgbClr val="FF0000"/>
                </a:solidFill>
                <a:latin typeface="Helvetica Neue" panose="02000503000000020004" pitchFamily="2" charset="0"/>
              </a:rPr>
              <a:t>git checkout -b </a:t>
            </a:r>
            <a:r>
              <a:rPr lang="en-US" sz="1200" dirty="0" err="1">
                <a:solidFill>
                  <a:srgbClr val="FF0000"/>
                </a:solidFill>
                <a:latin typeface="Helvetica Neue" panose="02000503000000020004" pitchFamily="2" charset="0"/>
              </a:rPr>
              <a:t>my_awesome_task</a:t>
            </a:r>
            <a:endParaRPr lang="en-US" sz="1200" dirty="0">
              <a:solidFill>
                <a:srgbClr val="FF0000"/>
              </a:solidFill>
              <a:latin typeface="Helvetica Neue" panose="02000503000000020004" pitchFamily="2" charset="0"/>
            </a:endParaRPr>
          </a:p>
          <a:p>
            <a:pPr marL="742950" lvl="1" indent="-285750">
              <a:buFont typeface="+mj-lt"/>
              <a:buAutoNum type="arabicPeriod"/>
            </a:pPr>
            <a:r>
              <a:rPr lang="en-US" sz="1200" dirty="0">
                <a:solidFill>
                  <a:srgbClr val="333333"/>
                </a:solidFill>
                <a:latin typeface="Helvetica Neue" panose="02000503000000020004" pitchFamily="2" charset="0"/>
              </a:rPr>
              <a:t>Give your branch a sensible name about what you are working on</a:t>
            </a:r>
          </a:p>
          <a:p>
            <a:pPr marL="742950" lvl="1" indent="-285750">
              <a:buFont typeface="+mj-lt"/>
              <a:buAutoNum type="arabicPeriod"/>
            </a:pPr>
            <a:r>
              <a:rPr lang="en-US" sz="1200" dirty="0">
                <a:solidFill>
                  <a:srgbClr val="333333"/>
                </a:solidFill>
                <a:latin typeface="Helvetica Neue" panose="02000503000000020004" pitchFamily="2" charset="0"/>
              </a:rPr>
              <a:t>Add your name or initials to branch name</a:t>
            </a:r>
          </a:p>
        </p:txBody>
      </p:sp>
      <p:cxnSp>
        <p:nvCxnSpPr>
          <p:cNvPr id="53" name="Straight Arrow Connector 52">
            <a:extLst>
              <a:ext uri="{FF2B5EF4-FFF2-40B4-BE49-F238E27FC236}">
                <a16:creationId xmlns:a16="http://schemas.microsoft.com/office/drawing/2014/main" id="{72D3BFD8-3BFC-0B4D-8340-48D4D0AD9FC0}"/>
              </a:ext>
            </a:extLst>
          </p:cNvPr>
          <p:cNvCxnSpPr>
            <a:cxnSpLocks/>
            <a:stCxn id="51" idx="1"/>
            <a:endCxn id="10" idx="6"/>
          </p:cNvCxnSpPr>
          <p:nvPr/>
        </p:nvCxnSpPr>
        <p:spPr>
          <a:xfrm flipH="1">
            <a:off x="3003729" y="2922939"/>
            <a:ext cx="2492098" cy="104848"/>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E3D3AE96-ECF9-AC47-91ED-CB24C027A10C}"/>
              </a:ext>
            </a:extLst>
          </p:cNvPr>
          <p:cNvSpPr/>
          <p:nvPr/>
        </p:nvSpPr>
        <p:spPr>
          <a:xfrm>
            <a:off x="5495826" y="3354027"/>
            <a:ext cx="6096000" cy="1015663"/>
          </a:xfrm>
          <a:prstGeom prst="rect">
            <a:avLst/>
          </a:prstGeom>
          <a:ln>
            <a:solidFill>
              <a:schemeClr val="bg1">
                <a:lumMod val="50000"/>
              </a:schemeClr>
            </a:solidFill>
          </a:ln>
        </p:spPr>
        <p:txBody>
          <a:bodyPr>
            <a:spAutoFit/>
          </a:bodyPr>
          <a:lstStyle/>
          <a:p>
            <a:pPr marL="228600" indent="-228600">
              <a:buFont typeface="+mj-lt"/>
              <a:buAutoNum type="arabicPeriod" startAt="3"/>
            </a:pPr>
            <a:r>
              <a:rPr lang="en-US" sz="1200" dirty="0">
                <a:solidFill>
                  <a:srgbClr val="333333"/>
                </a:solidFill>
                <a:latin typeface="Helvetica Neue" panose="02000503000000020004" pitchFamily="2" charset="0"/>
              </a:rPr>
              <a:t> Go code and write commits!</a:t>
            </a:r>
          </a:p>
          <a:p>
            <a:pPr marL="742950" lvl="1" indent="-285750">
              <a:buFont typeface="+mj-lt"/>
              <a:buAutoNum type="arabicPeriod"/>
            </a:pPr>
            <a:r>
              <a:rPr lang="en-US" sz="1200" dirty="0">
                <a:solidFill>
                  <a:srgbClr val="333333"/>
                </a:solidFill>
                <a:latin typeface="Helvetica Neue" panose="02000503000000020004" pitchFamily="2" charset="0"/>
              </a:rPr>
              <a:t> </a:t>
            </a:r>
            <a:r>
              <a:rPr lang="en-US" sz="1200" dirty="0">
                <a:solidFill>
                  <a:srgbClr val="FF0000"/>
                </a:solidFill>
                <a:latin typeface="Helvetica Neue" panose="02000503000000020004" pitchFamily="2" charset="0"/>
              </a:rPr>
              <a:t>git add &lt;my file&gt;</a:t>
            </a:r>
          </a:p>
          <a:p>
            <a:pPr marL="742950" lvl="1" indent="-285750">
              <a:buFont typeface="+mj-lt"/>
              <a:buAutoNum type="arabicPeriod"/>
            </a:pPr>
            <a:r>
              <a:rPr lang="en-US" sz="1200" dirty="0">
                <a:solidFill>
                  <a:srgbClr val="333333"/>
                </a:solidFill>
                <a:latin typeface="Helvetica Neue" panose="02000503000000020004" pitchFamily="2" charset="0"/>
              </a:rPr>
              <a:t> </a:t>
            </a:r>
            <a:r>
              <a:rPr lang="en-US" sz="1200" dirty="0">
                <a:solidFill>
                  <a:srgbClr val="FF0000"/>
                </a:solidFill>
                <a:latin typeface="Helvetica Neue" panose="02000503000000020004" pitchFamily="2" charset="0"/>
              </a:rPr>
              <a:t>git commit -m 'look at all this cool stuff’</a:t>
            </a:r>
          </a:p>
          <a:p>
            <a:pPr marL="285750" indent="-285750">
              <a:buFont typeface="+mj-lt"/>
              <a:buAutoNum type="arabicPeriod" startAt="3"/>
            </a:pPr>
            <a:r>
              <a:rPr lang="en-US" sz="1200" dirty="0">
                <a:solidFill>
                  <a:srgbClr val="333333"/>
                </a:solidFill>
                <a:latin typeface="Helvetica Neue" panose="02000503000000020004" pitchFamily="2" charset="0"/>
              </a:rPr>
              <a:t>Push your branch </a:t>
            </a:r>
            <a:r>
              <a:rPr lang="en-US" sz="1200" dirty="0">
                <a:solidFill>
                  <a:srgbClr val="FF0000"/>
                </a:solidFill>
                <a:latin typeface="Helvetica Neue" panose="02000503000000020004" pitchFamily="2" charset="0"/>
              </a:rPr>
              <a:t>git push origin </a:t>
            </a:r>
            <a:r>
              <a:rPr lang="en-US" sz="1200" dirty="0" err="1">
                <a:solidFill>
                  <a:srgbClr val="FF0000"/>
                </a:solidFill>
                <a:latin typeface="Helvetica Neue" panose="02000503000000020004" pitchFamily="2" charset="0"/>
              </a:rPr>
              <a:t>my_awesome_task</a:t>
            </a:r>
            <a:endParaRPr lang="en-US" sz="1200" dirty="0">
              <a:solidFill>
                <a:srgbClr val="FF0000"/>
              </a:solidFill>
              <a:latin typeface="Helvetica Neue" panose="02000503000000020004" pitchFamily="2" charset="0"/>
            </a:endParaRPr>
          </a:p>
          <a:p>
            <a:pPr marL="285750" indent="-285750">
              <a:buFont typeface="+mj-lt"/>
              <a:buAutoNum type="arabicPeriod" startAt="3"/>
            </a:pPr>
            <a:endParaRPr lang="en-US" sz="1200" dirty="0">
              <a:latin typeface="Helvetica Neue" panose="02000503000000020004" pitchFamily="2" charset="0"/>
            </a:endParaRPr>
          </a:p>
        </p:txBody>
      </p:sp>
      <p:sp>
        <p:nvSpPr>
          <p:cNvPr id="64" name="Oval 63">
            <a:extLst>
              <a:ext uri="{FF2B5EF4-FFF2-40B4-BE49-F238E27FC236}">
                <a16:creationId xmlns:a16="http://schemas.microsoft.com/office/drawing/2014/main" id="{C89B0556-0FD5-BE44-B34B-D13B314D2661}"/>
              </a:ext>
            </a:extLst>
          </p:cNvPr>
          <p:cNvSpPr/>
          <p:nvPr/>
        </p:nvSpPr>
        <p:spPr>
          <a:xfrm>
            <a:off x="2172598" y="4108404"/>
            <a:ext cx="301657" cy="2700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5" name="Straight Connector 64">
            <a:extLst>
              <a:ext uri="{FF2B5EF4-FFF2-40B4-BE49-F238E27FC236}">
                <a16:creationId xmlns:a16="http://schemas.microsoft.com/office/drawing/2014/main" id="{CE708F85-FCCB-E144-80FD-94E7B4A8B304}"/>
              </a:ext>
            </a:extLst>
          </p:cNvPr>
          <p:cNvCxnSpPr>
            <a:cxnSpLocks/>
            <a:stCxn id="47" idx="3"/>
            <a:endCxn id="64" idx="6"/>
          </p:cNvCxnSpPr>
          <p:nvPr/>
        </p:nvCxnSpPr>
        <p:spPr>
          <a:xfrm flipH="1">
            <a:off x="2474255" y="4029789"/>
            <a:ext cx="271993" cy="213617"/>
          </a:xfrm>
          <a:prstGeom prst="line">
            <a:avLst/>
          </a:prstGeom>
          <a:ln w="28575">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70" name="Right Bracket 69">
            <a:extLst>
              <a:ext uri="{FF2B5EF4-FFF2-40B4-BE49-F238E27FC236}">
                <a16:creationId xmlns:a16="http://schemas.microsoft.com/office/drawing/2014/main" id="{7BFE9CB1-9FB9-A747-8231-83364073F4B2}"/>
              </a:ext>
            </a:extLst>
          </p:cNvPr>
          <p:cNvSpPr/>
          <p:nvPr/>
        </p:nvSpPr>
        <p:spPr>
          <a:xfrm>
            <a:off x="3078937" y="2882699"/>
            <a:ext cx="218209" cy="1255859"/>
          </a:xfrm>
          <a:prstGeom prst="rightBracket">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1" name="Straight Arrow Connector 70">
            <a:extLst>
              <a:ext uri="{FF2B5EF4-FFF2-40B4-BE49-F238E27FC236}">
                <a16:creationId xmlns:a16="http://schemas.microsoft.com/office/drawing/2014/main" id="{4F62A191-B800-E54D-929C-4EAA2E4D54BF}"/>
              </a:ext>
            </a:extLst>
          </p:cNvPr>
          <p:cNvCxnSpPr>
            <a:cxnSpLocks/>
            <a:stCxn id="61" idx="1"/>
            <a:endCxn id="70" idx="2"/>
          </p:cNvCxnSpPr>
          <p:nvPr/>
        </p:nvCxnSpPr>
        <p:spPr>
          <a:xfrm flipH="1" flipV="1">
            <a:off x="3297146" y="3510629"/>
            <a:ext cx="2198680" cy="351230"/>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36410AD0-33F6-3949-A1E0-780EEA85FF81}"/>
              </a:ext>
            </a:extLst>
          </p:cNvPr>
          <p:cNvCxnSpPr>
            <a:cxnSpLocks/>
            <a:stCxn id="50" idx="1"/>
            <a:endCxn id="64" idx="6"/>
          </p:cNvCxnSpPr>
          <p:nvPr/>
        </p:nvCxnSpPr>
        <p:spPr>
          <a:xfrm flipH="1" flipV="1">
            <a:off x="2474255" y="4243406"/>
            <a:ext cx="3021571" cy="1111370"/>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1ECE28F-8724-0440-AB4C-7ACA80F484C6}"/>
              </a:ext>
            </a:extLst>
          </p:cNvPr>
          <p:cNvSpPr txBox="1"/>
          <p:nvPr/>
        </p:nvSpPr>
        <p:spPr>
          <a:xfrm>
            <a:off x="2588164" y="1682086"/>
            <a:ext cx="1546048" cy="369332"/>
          </a:xfrm>
          <a:prstGeom prst="rect">
            <a:avLst/>
          </a:prstGeom>
          <a:solidFill>
            <a:schemeClr val="bg1"/>
          </a:solidFill>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err="1"/>
              <a:t>DSPG_branch</a:t>
            </a:r>
            <a:endParaRPr lang="en-US" dirty="0"/>
          </a:p>
        </p:txBody>
      </p:sp>
      <p:cxnSp>
        <p:nvCxnSpPr>
          <p:cNvPr id="90" name="Straight Arrow Connector 89">
            <a:extLst>
              <a:ext uri="{FF2B5EF4-FFF2-40B4-BE49-F238E27FC236}">
                <a16:creationId xmlns:a16="http://schemas.microsoft.com/office/drawing/2014/main" id="{C231F247-5C52-2E43-9F23-0E6932272BC1}"/>
              </a:ext>
            </a:extLst>
          </p:cNvPr>
          <p:cNvCxnSpPr>
            <a:cxnSpLocks/>
            <a:endCxn id="92" idx="4"/>
          </p:cNvCxnSpPr>
          <p:nvPr/>
        </p:nvCxnSpPr>
        <p:spPr>
          <a:xfrm>
            <a:off x="1677528" y="3158722"/>
            <a:ext cx="0" cy="440814"/>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1" name="Oval 90">
            <a:extLst>
              <a:ext uri="{FF2B5EF4-FFF2-40B4-BE49-F238E27FC236}">
                <a16:creationId xmlns:a16="http://schemas.microsoft.com/office/drawing/2014/main" id="{E9499898-AEA0-F54B-9DFC-840C67B41636}"/>
              </a:ext>
            </a:extLst>
          </p:cNvPr>
          <p:cNvSpPr/>
          <p:nvPr/>
        </p:nvSpPr>
        <p:spPr>
          <a:xfrm flipH="1">
            <a:off x="1526700" y="2888719"/>
            <a:ext cx="301657" cy="270003"/>
          </a:xfrm>
          <a:prstGeom prst="ellipse">
            <a:avLst/>
          </a:prstGeom>
          <a:solidFill>
            <a:schemeClr val="accent6"/>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0D47A8E7-8563-9B46-A210-3CA36D0E1564}"/>
              </a:ext>
            </a:extLst>
          </p:cNvPr>
          <p:cNvSpPr/>
          <p:nvPr/>
        </p:nvSpPr>
        <p:spPr>
          <a:xfrm flipH="1">
            <a:off x="1526700" y="3329533"/>
            <a:ext cx="301657" cy="270003"/>
          </a:xfrm>
          <a:prstGeom prst="ellipse">
            <a:avLst/>
          </a:prstGeom>
          <a:solidFill>
            <a:schemeClr val="accent6"/>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3" name="Straight Connector 92">
            <a:extLst>
              <a:ext uri="{FF2B5EF4-FFF2-40B4-BE49-F238E27FC236}">
                <a16:creationId xmlns:a16="http://schemas.microsoft.com/office/drawing/2014/main" id="{4D8E5CE5-8836-0D42-B914-D176428F1B48}"/>
              </a:ext>
            </a:extLst>
          </p:cNvPr>
          <p:cNvCxnSpPr>
            <a:cxnSpLocks/>
            <a:stCxn id="7" idx="2"/>
            <a:endCxn id="91" idx="1"/>
          </p:cNvCxnSpPr>
          <p:nvPr/>
        </p:nvCxnSpPr>
        <p:spPr>
          <a:xfrm flipH="1">
            <a:off x="1784180" y="2586973"/>
            <a:ext cx="388420" cy="341287"/>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DBF3DFE2-3D6F-924B-BDBE-19FABE019F80}"/>
              </a:ext>
            </a:extLst>
          </p:cNvPr>
          <p:cNvCxnSpPr>
            <a:cxnSpLocks/>
          </p:cNvCxnSpPr>
          <p:nvPr/>
        </p:nvCxnSpPr>
        <p:spPr>
          <a:xfrm>
            <a:off x="1794127" y="3525258"/>
            <a:ext cx="388419" cy="217683"/>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EE8451C5-CA07-2B48-98BC-4889780B1353}"/>
              </a:ext>
            </a:extLst>
          </p:cNvPr>
          <p:cNvCxnSpPr>
            <a:cxnSpLocks/>
            <a:stCxn id="11" idx="2"/>
            <a:endCxn id="92" idx="2"/>
          </p:cNvCxnSpPr>
          <p:nvPr/>
        </p:nvCxnSpPr>
        <p:spPr>
          <a:xfrm flipH="1" flipV="1">
            <a:off x="1828357" y="3464535"/>
            <a:ext cx="873715" cy="406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4662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nodeType="clickEffect">
                                  <p:stCondLst>
                                    <p:cond delay="0"/>
                                  </p:stCondLst>
                                  <p:childTnLst>
                                    <p:animEffect transition="out" filter="fade">
                                      <p:cBhvr>
                                        <p:cTn id="18" dur="500"/>
                                        <p:tgtEl>
                                          <p:spTgt spid="95"/>
                                        </p:tgtEl>
                                      </p:cBhvr>
                                    </p:animEffect>
                                    <p:set>
                                      <p:cBhvr>
                                        <p:cTn id="19" dur="1" fill="hold">
                                          <p:stCondLst>
                                            <p:cond delay="499"/>
                                          </p:stCondLst>
                                        </p:cTn>
                                        <p:tgtEl>
                                          <p:spTgt spid="95"/>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923260" y="0"/>
            <a:ext cx="10515600" cy="1325563"/>
          </a:xfrm>
        </p:spPr>
        <p:txBody>
          <a:bodyPr/>
          <a:lstStyle/>
          <a:p>
            <a:pPr algn="ctr"/>
            <a:r>
              <a:rPr lang="en-US" dirty="0"/>
              <a:t>How do git repositories work? </a:t>
            </a:r>
            <a:endParaRPr lang="en-US" i="1" dirty="0"/>
          </a:p>
        </p:txBody>
      </p:sp>
      <p:sp>
        <p:nvSpPr>
          <p:cNvPr id="2" name="Content Placeholder 1">
            <a:extLst>
              <a:ext uri="{FF2B5EF4-FFF2-40B4-BE49-F238E27FC236}">
                <a16:creationId xmlns:a16="http://schemas.microsoft.com/office/drawing/2014/main" id="{5E197B2C-3975-6940-82B8-80467C3C8D2B}"/>
              </a:ext>
            </a:extLst>
          </p:cNvPr>
          <p:cNvSpPr>
            <a:spLocks noGrp="1"/>
          </p:cNvSpPr>
          <p:nvPr>
            <p:ph idx="1"/>
          </p:nvPr>
        </p:nvSpPr>
        <p:spPr>
          <a:xfrm>
            <a:off x="446566" y="1219123"/>
            <a:ext cx="6167593" cy="1394969"/>
          </a:xfrm>
        </p:spPr>
        <p:txBody>
          <a:bodyPr>
            <a:normAutofit fontScale="92500" lnSpcReduction="10000"/>
          </a:bodyPr>
          <a:lstStyle/>
          <a:p>
            <a:r>
              <a:rPr lang="en-US" sz="2000" dirty="0"/>
              <a:t>Git repositories are basically project folders containing:</a:t>
            </a:r>
          </a:p>
          <a:p>
            <a:pPr marL="457200" lvl="1" indent="0">
              <a:buNone/>
            </a:pPr>
            <a:r>
              <a:rPr lang="en-US" sz="1800" dirty="0"/>
              <a:t>     </a:t>
            </a:r>
            <a:r>
              <a:rPr lang="en-US" sz="1800" u="sng" dirty="0"/>
              <a:t>project directory</a:t>
            </a:r>
            <a:r>
              <a:rPr lang="en-US" sz="1800" dirty="0"/>
              <a:t>: directory containing all the files and folders associated with your project</a:t>
            </a:r>
          </a:p>
          <a:p>
            <a:pPr marL="457200" lvl="1" indent="0">
              <a:buNone/>
            </a:pPr>
            <a:r>
              <a:rPr lang="en-US" sz="1800" dirty="0"/>
              <a:t>     </a:t>
            </a:r>
            <a:r>
              <a:rPr lang="en-US" sz="1800" u="sng" dirty="0"/>
              <a:t>git directory</a:t>
            </a:r>
            <a:r>
              <a:rPr lang="en-US" sz="1800" dirty="0"/>
              <a:t>: directory containing all the extra information required to capture changes between versions. </a:t>
            </a:r>
          </a:p>
          <a:p>
            <a:pPr lvl="1"/>
            <a:endParaRPr lang="en-US" sz="1800" dirty="0"/>
          </a:p>
        </p:txBody>
      </p:sp>
      <p:pic>
        <p:nvPicPr>
          <p:cNvPr id="6" name="Picture 5">
            <a:extLst>
              <a:ext uri="{FF2B5EF4-FFF2-40B4-BE49-F238E27FC236}">
                <a16:creationId xmlns:a16="http://schemas.microsoft.com/office/drawing/2014/main" id="{E92D3875-3C98-1046-9EDB-69AF5627227E}"/>
              </a:ext>
            </a:extLst>
          </p:cNvPr>
          <p:cNvPicPr>
            <a:picLocks noChangeAspect="1"/>
          </p:cNvPicPr>
          <p:nvPr/>
        </p:nvPicPr>
        <p:blipFill>
          <a:blip r:embed="rId3"/>
          <a:stretch>
            <a:fillRect/>
          </a:stretch>
        </p:blipFill>
        <p:spPr>
          <a:xfrm>
            <a:off x="304800" y="2722880"/>
            <a:ext cx="11321805" cy="3810000"/>
          </a:xfrm>
          <a:prstGeom prst="rect">
            <a:avLst/>
          </a:prstGeom>
        </p:spPr>
      </p:pic>
      <p:pic>
        <p:nvPicPr>
          <p:cNvPr id="8" name="Picture 7">
            <a:extLst>
              <a:ext uri="{FF2B5EF4-FFF2-40B4-BE49-F238E27FC236}">
                <a16:creationId xmlns:a16="http://schemas.microsoft.com/office/drawing/2014/main" id="{92618B86-6D74-9A4C-9E59-AFB26AD319DB}"/>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7370310" y="1272342"/>
            <a:ext cx="2397760" cy="1288529"/>
          </a:xfrm>
          <a:prstGeom prst="rect">
            <a:avLst/>
          </a:prstGeom>
        </p:spPr>
      </p:pic>
      <p:sp>
        <p:nvSpPr>
          <p:cNvPr id="9" name="U-Turn Arrow 8">
            <a:extLst>
              <a:ext uri="{FF2B5EF4-FFF2-40B4-BE49-F238E27FC236}">
                <a16:creationId xmlns:a16="http://schemas.microsoft.com/office/drawing/2014/main" id="{345352EF-182F-A44C-A20E-2A9623CD42A1}"/>
              </a:ext>
            </a:extLst>
          </p:cNvPr>
          <p:cNvSpPr/>
          <p:nvPr/>
        </p:nvSpPr>
        <p:spPr>
          <a:xfrm rot="5400000" flipV="1">
            <a:off x="-1164933" y="3449594"/>
            <a:ext cx="3680207" cy="967562"/>
          </a:xfrm>
          <a:prstGeom prst="uturnArrow">
            <a:avLst>
              <a:gd name="adj1" fmla="val 4716"/>
              <a:gd name="adj2" fmla="val 8244"/>
              <a:gd name="adj3" fmla="val 11687"/>
              <a:gd name="adj4" fmla="val 43750"/>
              <a:gd name="adj5" fmla="val 10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U-Turn Arrow 11">
            <a:extLst>
              <a:ext uri="{FF2B5EF4-FFF2-40B4-BE49-F238E27FC236}">
                <a16:creationId xmlns:a16="http://schemas.microsoft.com/office/drawing/2014/main" id="{898961DC-D58D-104D-B673-B120F25107D6}"/>
              </a:ext>
            </a:extLst>
          </p:cNvPr>
          <p:cNvSpPr/>
          <p:nvPr/>
        </p:nvSpPr>
        <p:spPr>
          <a:xfrm rot="16200000" flipH="1" flipV="1">
            <a:off x="8529891" y="2262648"/>
            <a:ext cx="1267498" cy="726264"/>
          </a:xfrm>
          <a:prstGeom prst="uturnArrow">
            <a:avLst>
              <a:gd name="adj1" fmla="val 7644"/>
              <a:gd name="adj2" fmla="val 7695"/>
              <a:gd name="adj3" fmla="val 11687"/>
              <a:gd name="adj4" fmla="val 46678"/>
              <a:gd name="adj5" fmla="val 10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Left Brace 12">
            <a:extLst>
              <a:ext uri="{FF2B5EF4-FFF2-40B4-BE49-F238E27FC236}">
                <a16:creationId xmlns:a16="http://schemas.microsoft.com/office/drawing/2014/main" id="{26D294FB-C47F-2A42-8E8E-D7FCAD120C0A}"/>
              </a:ext>
            </a:extLst>
          </p:cNvPr>
          <p:cNvSpPr/>
          <p:nvPr/>
        </p:nvSpPr>
        <p:spPr>
          <a:xfrm>
            <a:off x="3923414" y="3421540"/>
            <a:ext cx="2860158" cy="3000526"/>
          </a:xfrm>
          <a:prstGeom prst="leftBrace">
            <a:avLst>
              <a:gd name="adj1" fmla="val 2728"/>
              <a:gd name="adj2" fmla="val 70789"/>
            </a:avLst>
          </a:prstGeom>
          <a:ln w="571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A369E4B4-2A3B-5A4F-B3FB-910AA8B83CA0}"/>
              </a:ext>
            </a:extLst>
          </p:cNvPr>
          <p:cNvCxnSpPr/>
          <p:nvPr/>
        </p:nvCxnSpPr>
        <p:spPr>
          <a:xfrm>
            <a:off x="5964513" y="1616150"/>
            <a:ext cx="1381396" cy="408073"/>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2082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loud 24">
            <a:extLst>
              <a:ext uri="{FF2B5EF4-FFF2-40B4-BE49-F238E27FC236}">
                <a16:creationId xmlns:a16="http://schemas.microsoft.com/office/drawing/2014/main" id="{6B70FBF9-4BEC-924B-89AF-2D208A167A58}"/>
              </a:ext>
            </a:extLst>
          </p:cNvPr>
          <p:cNvSpPr/>
          <p:nvPr/>
        </p:nvSpPr>
        <p:spPr>
          <a:xfrm>
            <a:off x="7421262" y="1195305"/>
            <a:ext cx="4770738" cy="2669726"/>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70891820-5B3B-1C45-856C-7B548FD90144}"/>
              </a:ext>
            </a:extLst>
          </p:cNvPr>
          <p:cNvSpPr/>
          <p:nvPr/>
        </p:nvSpPr>
        <p:spPr>
          <a:xfrm>
            <a:off x="111326" y="1204605"/>
            <a:ext cx="4770738" cy="2669726"/>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131581"/>
            <a:ext cx="10515600" cy="1325563"/>
          </a:xfrm>
        </p:spPr>
        <p:txBody>
          <a:bodyPr/>
          <a:lstStyle/>
          <a:p>
            <a:pPr algn="ctr"/>
            <a:r>
              <a:rPr lang="en-US" dirty="0"/>
              <a:t>What even is git? </a:t>
            </a:r>
          </a:p>
        </p:txBody>
      </p:sp>
      <p:pic>
        <p:nvPicPr>
          <p:cNvPr id="2" name="Picture 1">
            <a:extLst>
              <a:ext uri="{FF2B5EF4-FFF2-40B4-BE49-F238E27FC236}">
                <a16:creationId xmlns:a16="http://schemas.microsoft.com/office/drawing/2014/main" id="{C8EAC6E2-46D1-1949-ACB8-EEB2096482AA}"/>
              </a:ext>
            </a:extLst>
          </p:cNvPr>
          <p:cNvPicPr>
            <a:picLocks noChangeAspect="1"/>
          </p:cNvPicPr>
          <p:nvPr/>
        </p:nvPicPr>
        <p:blipFill>
          <a:blip r:embed="rId3"/>
          <a:stretch>
            <a:fillRect/>
          </a:stretch>
        </p:blipFill>
        <p:spPr>
          <a:xfrm>
            <a:off x="9820610" y="5358003"/>
            <a:ext cx="1329611" cy="948456"/>
          </a:xfrm>
          <a:prstGeom prst="rect">
            <a:avLst/>
          </a:prstGeom>
        </p:spPr>
      </p:pic>
      <p:pic>
        <p:nvPicPr>
          <p:cNvPr id="13" name="Picture 12">
            <a:extLst>
              <a:ext uri="{FF2B5EF4-FFF2-40B4-BE49-F238E27FC236}">
                <a16:creationId xmlns:a16="http://schemas.microsoft.com/office/drawing/2014/main" id="{D809417C-6B49-1B4A-A5E6-DBE97BAED5E0}"/>
              </a:ext>
            </a:extLst>
          </p:cNvPr>
          <p:cNvPicPr>
            <a:picLocks noChangeAspect="1"/>
          </p:cNvPicPr>
          <p:nvPr/>
        </p:nvPicPr>
        <p:blipFill>
          <a:blip r:embed="rId4"/>
          <a:stretch>
            <a:fillRect/>
          </a:stretch>
        </p:blipFill>
        <p:spPr>
          <a:xfrm>
            <a:off x="8699312" y="5382181"/>
            <a:ext cx="834709" cy="834709"/>
          </a:xfrm>
          <a:prstGeom prst="rect">
            <a:avLst/>
          </a:prstGeom>
        </p:spPr>
      </p:pic>
      <p:pic>
        <p:nvPicPr>
          <p:cNvPr id="15" name="Picture 14">
            <a:extLst>
              <a:ext uri="{FF2B5EF4-FFF2-40B4-BE49-F238E27FC236}">
                <a16:creationId xmlns:a16="http://schemas.microsoft.com/office/drawing/2014/main" id="{51157957-AAF6-104D-BDAF-7C4ECD75B0A8}"/>
              </a:ext>
            </a:extLst>
          </p:cNvPr>
          <p:cNvPicPr>
            <a:picLocks noChangeAspect="1"/>
          </p:cNvPicPr>
          <p:nvPr/>
        </p:nvPicPr>
        <p:blipFill>
          <a:blip r:embed="rId4"/>
          <a:stretch>
            <a:fillRect/>
          </a:stretch>
        </p:blipFill>
        <p:spPr>
          <a:xfrm>
            <a:off x="1066117" y="5382181"/>
            <a:ext cx="834709" cy="834709"/>
          </a:xfrm>
          <a:prstGeom prst="rect">
            <a:avLst/>
          </a:prstGeom>
        </p:spPr>
      </p:pic>
      <p:pic>
        <p:nvPicPr>
          <p:cNvPr id="16" name="Picture 15">
            <a:extLst>
              <a:ext uri="{FF2B5EF4-FFF2-40B4-BE49-F238E27FC236}">
                <a16:creationId xmlns:a16="http://schemas.microsoft.com/office/drawing/2014/main" id="{C1E3E7D0-7E70-0848-B9C7-AB9CFF328D0D}"/>
              </a:ext>
            </a:extLst>
          </p:cNvPr>
          <p:cNvPicPr>
            <a:picLocks noChangeAspect="1"/>
          </p:cNvPicPr>
          <p:nvPr/>
        </p:nvPicPr>
        <p:blipFill>
          <a:blip r:embed="rId3"/>
          <a:stretch>
            <a:fillRect/>
          </a:stretch>
        </p:blipFill>
        <p:spPr>
          <a:xfrm>
            <a:off x="6000952" y="5382181"/>
            <a:ext cx="1329611" cy="948456"/>
          </a:xfrm>
          <a:prstGeom prst="rect">
            <a:avLst/>
          </a:prstGeom>
        </p:spPr>
      </p:pic>
      <p:pic>
        <p:nvPicPr>
          <p:cNvPr id="17" name="Picture 16">
            <a:extLst>
              <a:ext uri="{FF2B5EF4-FFF2-40B4-BE49-F238E27FC236}">
                <a16:creationId xmlns:a16="http://schemas.microsoft.com/office/drawing/2014/main" id="{6FA20613-4D1B-B049-8D3B-C73A7E7285B3}"/>
              </a:ext>
            </a:extLst>
          </p:cNvPr>
          <p:cNvPicPr>
            <a:picLocks noChangeAspect="1"/>
          </p:cNvPicPr>
          <p:nvPr/>
        </p:nvPicPr>
        <p:blipFill>
          <a:blip r:embed="rId3"/>
          <a:stretch>
            <a:fillRect/>
          </a:stretch>
        </p:blipFill>
        <p:spPr>
          <a:xfrm>
            <a:off x="2187414" y="5382181"/>
            <a:ext cx="1329611" cy="948456"/>
          </a:xfrm>
          <a:prstGeom prst="rect">
            <a:avLst/>
          </a:prstGeom>
        </p:spPr>
      </p:pic>
      <p:pic>
        <p:nvPicPr>
          <p:cNvPr id="18" name="Picture 17">
            <a:extLst>
              <a:ext uri="{FF2B5EF4-FFF2-40B4-BE49-F238E27FC236}">
                <a16:creationId xmlns:a16="http://schemas.microsoft.com/office/drawing/2014/main" id="{B0F96983-D18A-3D48-B7CC-CB29EF28BAA0}"/>
              </a:ext>
            </a:extLst>
          </p:cNvPr>
          <p:cNvPicPr>
            <a:picLocks noChangeAspect="1"/>
          </p:cNvPicPr>
          <p:nvPr/>
        </p:nvPicPr>
        <p:blipFill>
          <a:blip r:embed="rId4"/>
          <a:stretch>
            <a:fillRect/>
          </a:stretch>
        </p:blipFill>
        <p:spPr>
          <a:xfrm>
            <a:off x="4879656" y="5382524"/>
            <a:ext cx="834709" cy="834709"/>
          </a:xfrm>
          <a:prstGeom prst="rect">
            <a:avLst/>
          </a:prstGeom>
        </p:spPr>
      </p:pic>
      <p:sp>
        <p:nvSpPr>
          <p:cNvPr id="19" name="TextBox 18">
            <a:extLst>
              <a:ext uri="{FF2B5EF4-FFF2-40B4-BE49-F238E27FC236}">
                <a16:creationId xmlns:a16="http://schemas.microsoft.com/office/drawing/2014/main" id="{7351F1D1-32D3-F346-8D77-4255E1B1CD46}"/>
              </a:ext>
            </a:extLst>
          </p:cNvPr>
          <p:cNvSpPr txBox="1"/>
          <p:nvPr/>
        </p:nvSpPr>
        <p:spPr>
          <a:xfrm>
            <a:off x="4879654" y="4989014"/>
            <a:ext cx="1898533" cy="369332"/>
          </a:xfrm>
          <a:prstGeom prst="rect">
            <a:avLst/>
          </a:prstGeom>
          <a:noFill/>
        </p:spPr>
        <p:txBody>
          <a:bodyPr wrap="none" rtlCol="0">
            <a:spAutoFit/>
          </a:bodyPr>
          <a:lstStyle/>
          <a:p>
            <a:r>
              <a:rPr lang="en-US" dirty="0"/>
              <a:t>Devika – Version 2</a:t>
            </a:r>
          </a:p>
        </p:txBody>
      </p:sp>
      <p:sp>
        <p:nvSpPr>
          <p:cNvPr id="20" name="TextBox 19">
            <a:extLst>
              <a:ext uri="{FF2B5EF4-FFF2-40B4-BE49-F238E27FC236}">
                <a16:creationId xmlns:a16="http://schemas.microsoft.com/office/drawing/2014/main" id="{F5976312-DFA3-6A4F-9C76-E3706B10533C}"/>
              </a:ext>
            </a:extLst>
          </p:cNvPr>
          <p:cNvSpPr txBox="1"/>
          <p:nvPr/>
        </p:nvSpPr>
        <p:spPr>
          <a:xfrm>
            <a:off x="8711906" y="4988671"/>
            <a:ext cx="1645900" cy="369332"/>
          </a:xfrm>
          <a:prstGeom prst="rect">
            <a:avLst/>
          </a:prstGeom>
          <a:noFill/>
        </p:spPr>
        <p:txBody>
          <a:bodyPr wrap="none" rtlCol="0">
            <a:spAutoFit/>
          </a:bodyPr>
          <a:lstStyle/>
          <a:p>
            <a:r>
              <a:rPr lang="en-US" dirty="0" err="1"/>
              <a:t>Teja</a:t>
            </a:r>
            <a:r>
              <a:rPr lang="en-US" dirty="0"/>
              <a:t> – Version 3</a:t>
            </a:r>
          </a:p>
        </p:txBody>
      </p:sp>
      <p:sp>
        <p:nvSpPr>
          <p:cNvPr id="21" name="TextBox 20">
            <a:extLst>
              <a:ext uri="{FF2B5EF4-FFF2-40B4-BE49-F238E27FC236}">
                <a16:creationId xmlns:a16="http://schemas.microsoft.com/office/drawing/2014/main" id="{2FDB2BED-C576-C649-BE8C-D0BB5B1AED8B}"/>
              </a:ext>
            </a:extLst>
          </p:cNvPr>
          <p:cNvSpPr txBox="1"/>
          <p:nvPr/>
        </p:nvSpPr>
        <p:spPr>
          <a:xfrm>
            <a:off x="1091309" y="4972878"/>
            <a:ext cx="1858394" cy="369332"/>
          </a:xfrm>
          <a:prstGeom prst="rect">
            <a:avLst/>
          </a:prstGeom>
          <a:noFill/>
        </p:spPr>
        <p:txBody>
          <a:bodyPr wrap="none" rtlCol="0">
            <a:spAutoFit/>
          </a:bodyPr>
          <a:lstStyle/>
          <a:p>
            <a:r>
              <a:rPr lang="en-US" dirty="0" err="1"/>
              <a:t>Gizem</a:t>
            </a:r>
            <a:r>
              <a:rPr lang="en-US" dirty="0"/>
              <a:t> – Version 1</a:t>
            </a:r>
          </a:p>
        </p:txBody>
      </p:sp>
      <p:sp>
        <p:nvSpPr>
          <p:cNvPr id="4" name="Cloud 3">
            <a:extLst>
              <a:ext uri="{FF2B5EF4-FFF2-40B4-BE49-F238E27FC236}">
                <a16:creationId xmlns:a16="http://schemas.microsoft.com/office/drawing/2014/main" id="{86EC314C-9DAC-EE43-A7EC-883D0AF951A8}"/>
              </a:ext>
            </a:extLst>
          </p:cNvPr>
          <p:cNvSpPr/>
          <p:nvPr/>
        </p:nvSpPr>
        <p:spPr>
          <a:xfrm>
            <a:off x="3593973" y="1204605"/>
            <a:ext cx="5418161" cy="2693904"/>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B980894-2EA4-4D4F-B133-8537D629DBB7}"/>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900" b="95363" l="10000" r="94313">
                        <a14:foregroundMark x1="33875" y1="73559" x2="65875" y2="75689"/>
                      </a14:backgroundRemoval>
                    </a14:imgEffect>
                  </a14:imgLayer>
                </a14:imgProps>
              </a:ext>
            </a:extLst>
          </a:blip>
          <a:stretch>
            <a:fillRect/>
          </a:stretch>
        </p:blipFill>
        <p:spPr>
          <a:xfrm>
            <a:off x="-4101623" y="1405104"/>
            <a:ext cx="3882827" cy="1936560"/>
          </a:xfrm>
          <a:prstGeom prst="rect">
            <a:avLst/>
          </a:prstGeom>
        </p:spPr>
      </p:pic>
      <p:sp>
        <p:nvSpPr>
          <p:cNvPr id="6" name="Striped Right Arrow 5">
            <a:extLst>
              <a:ext uri="{FF2B5EF4-FFF2-40B4-BE49-F238E27FC236}">
                <a16:creationId xmlns:a16="http://schemas.microsoft.com/office/drawing/2014/main" id="{21C7E454-3A1A-A54A-9F41-635AE3203DCC}"/>
              </a:ext>
            </a:extLst>
          </p:cNvPr>
          <p:cNvSpPr/>
          <p:nvPr/>
        </p:nvSpPr>
        <p:spPr>
          <a:xfrm rot="16200000">
            <a:off x="5896497" y="4203953"/>
            <a:ext cx="712231" cy="484632"/>
          </a:xfrm>
          <a:prstGeom prst="striped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triped Right Arrow 25">
            <a:extLst>
              <a:ext uri="{FF2B5EF4-FFF2-40B4-BE49-F238E27FC236}">
                <a16:creationId xmlns:a16="http://schemas.microsoft.com/office/drawing/2014/main" id="{D415E724-2529-5E4E-B260-FD7B67FF98F0}"/>
              </a:ext>
            </a:extLst>
          </p:cNvPr>
          <p:cNvSpPr/>
          <p:nvPr/>
        </p:nvSpPr>
        <p:spPr>
          <a:xfrm rot="16200000">
            <a:off x="5368709" y="4203953"/>
            <a:ext cx="712231" cy="484632"/>
          </a:xfrm>
          <a:prstGeom prst="striped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Striped Right Arrow 26">
            <a:extLst>
              <a:ext uri="{FF2B5EF4-FFF2-40B4-BE49-F238E27FC236}">
                <a16:creationId xmlns:a16="http://schemas.microsoft.com/office/drawing/2014/main" id="{D3D42DD5-37F7-5A44-93C2-DD72E0965C36}"/>
              </a:ext>
            </a:extLst>
          </p:cNvPr>
          <p:cNvSpPr/>
          <p:nvPr/>
        </p:nvSpPr>
        <p:spPr>
          <a:xfrm rot="16200000">
            <a:off x="6422072" y="4203953"/>
            <a:ext cx="712231" cy="484632"/>
          </a:xfrm>
          <a:prstGeom prst="striped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31673442-E4FE-2D47-9A1E-9525D048D4D2}"/>
              </a:ext>
            </a:extLst>
          </p:cNvPr>
          <p:cNvPicPr>
            <a:picLocks noChangeAspect="1"/>
          </p:cNvPicPr>
          <p:nvPr/>
        </p:nvPicPr>
        <p:blipFill>
          <a:blip r:embed="rId7">
            <a:extLst>
              <a:ext uri="{BEBA8EAE-BF5A-486C-A8C5-ECC9F3942E4B}">
                <a14:imgProps xmlns:a14="http://schemas.microsoft.com/office/drawing/2010/main">
                  <a14:imgLayer>
                    <a14:imgEffect>
                      <a14:backgroundRemoval t="10000" b="90000" l="10000" r="90000">
                        <a14:foregroundMark x1="43250" y1="42063" x2="43250" y2="42063"/>
                        <a14:foregroundMark x1="55417" y1="41746" x2="55417" y2="41746"/>
                        <a14:foregroundMark x1="57083" y1="42381" x2="57083" y2="42381"/>
                        <a14:foregroundMark x1="56500" y1="39048" x2="56500" y2="39048"/>
                        <a14:foregroundMark x1="56667" y1="38730" x2="56667" y2="38730"/>
                        <a14:foregroundMark x1="43750" y1="45556" x2="43750" y2="45556"/>
                        <a14:foregroundMark x1="43583" y1="37619" x2="43583" y2="37619"/>
                        <a14:foregroundMark x1="57250" y1="40635" x2="57250" y2="40635"/>
                      </a14:backgroundRemoval>
                    </a14:imgEffect>
                  </a14:imgLayer>
                </a14:imgProps>
              </a:ext>
            </a:extLst>
          </a:blip>
          <a:stretch>
            <a:fillRect/>
          </a:stretch>
        </p:blipFill>
        <p:spPr>
          <a:xfrm>
            <a:off x="4978727" y="1706519"/>
            <a:ext cx="2659110" cy="1396033"/>
          </a:xfrm>
          <a:prstGeom prst="rect">
            <a:avLst/>
          </a:prstGeom>
        </p:spPr>
      </p:pic>
      <p:pic>
        <p:nvPicPr>
          <p:cNvPr id="23" name="Picture 22">
            <a:extLst>
              <a:ext uri="{FF2B5EF4-FFF2-40B4-BE49-F238E27FC236}">
                <a16:creationId xmlns:a16="http://schemas.microsoft.com/office/drawing/2014/main" id="{B27B48CC-AB68-C947-91D5-BB21E7744B14}"/>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778" b="89778" l="0" r="100000">
                        <a14:foregroundMark x1="26222" y1="55556" x2="26222" y2="55556"/>
                        <a14:foregroundMark x1="35111" y1="52000" x2="35111" y2="52000"/>
                        <a14:foregroundMark x1="26667" y1="40889" x2="26667" y2="40889"/>
                        <a14:foregroundMark x1="47111" y1="45778" x2="47111" y2="45778"/>
                        <a14:foregroundMark x1="65333" y1="53333" x2="65333" y2="53333"/>
                        <a14:foregroundMark x1="81778" y1="49778" x2="81778" y2="49778"/>
                      </a14:backgroundRemoval>
                    </a14:imgEffect>
                  </a14:imgLayer>
                </a14:imgProps>
              </a:ext>
            </a:extLst>
          </a:blip>
          <a:stretch>
            <a:fillRect/>
          </a:stretch>
        </p:blipFill>
        <p:spPr>
          <a:xfrm>
            <a:off x="5636183" y="2514606"/>
            <a:ext cx="1296668" cy="1296668"/>
          </a:xfrm>
          <a:prstGeom prst="rect">
            <a:avLst/>
          </a:prstGeom>
        </p:spPr>
      </p:pic>
    </p:spTree>
    <p:extLst>
      <p:ext uri="{BB962C8B-B14F-4D97-AF65-F5344CB8AC3E}">
        <p14:creationId xmlns:p14="http://schemas.microsoft.com/office/powerpoint/2010/main" val="2857157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131581"/>
            <a:ext cx="10515600" cy="1325563"/>
          </a:xfrm>
        </p:spPr>
        <p:txBody>
          <a:bodyPr/>
          <a:lstStyle/>
          <a:p>
            <a:pPr algn="ctr"/>
            <a:r>
              <a:rPr lang="en-US" dirty="0"/>
              <a:t>What even is git? </a:t>
            </a:r>
          </a:p>
        </p:txBody>
      </p:sp>
      <p:pic>
        <p:nvPicPr>
          <p:cNvPr id="7" name="Picture 6">
            <a:extLst>
              <a:ext uri="{FF2B5EF4-FFF2-40B4-BE49-F238E27FC236}">
                <a16:creationId xmlns:a16="http://schemas.microsoft.com/office/drawing/2014/main" id="{2A71D69B-11B6-1042-B470-FF2B361F5503}"/>
              </a:ext>
            </a:extLst>
          </p:cNvPr>
          <p:cNvPicPr>
            <a:picLocks noChangeAspect="1"/>
          </p:cNvPicPr>
          <p:nvPr/>
        </p:nvPicPr>
        <p:blipFill>
          <a:blip r:embed="rId3"/>
          <a:stretch>
            <a:fillRect/>
          </a:stretch>
        </p:blipFill>
        <p:spPr>
          <a:xfrm>
            <a:off x="2101754" y="3058190"/>
            <a:ext cx="7906603" cy="3140164"/>
          </a:xfrm>
          <a:prstGeom prst="rect">
            <a:avLst/>
          </a:prstGeom>
        </p:spPr>
      </p:pic>
      <p:sp>
        <p:nvSpPr>
          <p:cNvPr id="22" name="Cloud 21">
            <a:extLst>
              <a:ext uri="{FF2B5EF4-FFF2-40B4-BE49-F238E27FC236}">
                <a16:creationId xmlns:a16="http://schemas.microsoft.com/office/drawing/2014/main" id="{9800801A-D6E7-6742-9AAA-496BDA2DEDFA}"/>
              </a:ext>
            </a:extLst>
          </p:cNvPr>
          <p:cNvSpPr/>
          <p:nvPr/>
        </p:nvSpPr>
        <p:spPr>
          <a:xfrm>
            <a:off x="3798691" y="1204604"/>
            <a:ext cx="4349024" cy="2152745"/>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193295A8-0D85-6B4B-B94B-3F75458E047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900" b="95363" l="10000" r="94313">
                        <a14:foregroundMark x1="33875" y1="73559" x2="65875" y2="75689"/>
                      </a14:backgroundRemoval>
                    </a14:imgEffect>
                  </a14:imgLayer>
                </a14:imgProps>
              </a:ext>
            </a:extLst>
          </a:blip>
          <a:stretch>
            <a:fillRect/>
          </a:stretch>
        </p:blipFill>
        <p:spPr>
          <a:xfrm>
            <a:off x="-3334365" y="1405105"/>
            <a:ext cx="3116649" cy="1554429"/>
          </a:xfrm>
          <a:prstGeom prst="rect">
            <a:avLst/>
          </a:prstGeom>
        </p:spPr>
      </p:pic>
      <p:pic>
        <p:nvPicPr>
          <p:cNvPr id="6" name="Picture 5">
            <a:extLst>
              <a:ext uri="{FF2B5EF4-FFF2-40B4-BE49-F238E27FC236}">
                <a16:creationId xmlns:a16="http://schemas.microsoft.com/office/drawing/2014/main" id="{8A25B213-58D6-D945-9DE1-AC308E4F462A}"/>
              </a:ext>
            </a:extLst>
          </p:cNvPr>
          <p:cNvPicPr>
            <a:picLocks noChangeAspect="1"/>
          </p:cNvPicPr>
          <p:nvPr/>
        </p:nvPicPr>
        <p:blipFill>
          <a:blip r:embed="rId6">
            <a:extLst>
              <a:ext uri="{BEBA8EAE-BF5A-486C-A8C5-ECC9F3942E4B}">
                <a14:imgProps xmlns:a14="http://schemas.microsoft.com/office/drawing/2010/main">
                  <a14:imgLayer>
                    <a14:imgEffect>
                      <a14:backgroundRemoval t="10000" b="90000" l="10000" r="90000">
                        <a14:foregroundMark x1="43250" y1="42063" x2="43250" y2="42063"/>
                        <a14:foregroundMark x1="55417" y1="41746" x2="55417" y2="41746"/>
                        <a14:foregroundMark x1="57083" y1="42381" x2="57083" y2="42381"/>
                        <a14:foregroundMark x1="56500" y1="39048" x2="56500" y2="39048"/>
                        <a14:foregroundMark x1="56667" y1="38730" x2="56667" y2="38730"/>
                        <a14:foregroundMark x1="43750" y1="45556" x2="43750" y2="45556"/>
                        <a14:foregroundMark x1="43583" y1="37619" x2="43583" y2="37619"/>
                        <a14:foregroundMark x1="57250" y1="40635" x2="57250" y2="40635"/>
                      </a14:backgroundRemoval>
                    </a14:imgEffect>
                  </a14:imgLayer>
                </a14:imgProps>
              </a:ext>
            </a:extLst>
          </a:blip>
          <a:stretch>
            <a:fillRect/>
          </a:stretch>
        </p:blipFill>
        <p:spPr>
          <a:xfrm>
            <a:off x="4679418" y="1457144"/>
            <a:ext cx="2659110" cy="1396033"/>
          </a:xfrm>
          <a:prstGeom prst="rect">
            <a:avLst/>
          </a:prstGeom>
        </p:spPr>
      </p:pic>
      <p:pic>
        <p:nvPicPr>
          <p:cNvPr id="8" name="Picture 7">
            <a:extLst>
              <a:ext uri="{FF2B5EF4-FFF2-40B4-BE49-F238E27FC236}">
                <a16:creationId xmlns:a16="http://schemas.microsoft.com/office/drawing/2014/main" id="{35CC1DAC-8797-BD4E-8F47-B913F9D6B55A}"/>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9778" b="89778" l="0" r="100000">
                        <a14:foregroundMark x1="26222" y1="55556" x2="26222" y2="55556"/>
                        <a14:foregroundMark x1="35111" y1="52000" x2="35111" y2="52000"/>
                        <a14:foregroundMark x1="26667" y1="40889" x2="26667" y2="40889"/>
                        <a14:foregroundMark x1="47111" y1="45778" x2="47111" y2="45778"/>
                        <a14:foregroundMark x1="65333" y1="53333" x2="65333" y2="53333"/>
                        <a14:foregroundMark x1="81778" y1="49778" x2="81778" y2="49778"/>
                      </a14:backgroundRemoval>
                    </a14:imgEffect>
                  </a14:imgLayer>
                </a14:imgProps>
              </a:ext>
            </a:extLst>
          </a:blip>
          <a:stretch>
            <a:fillRect/>
          </a:stretch>
        </p:blipFill>
        <p:spPr>
          <a:xfrm>
            <a:off x="5336874" y="2265231"/>
            <a:ext cx="1296668" cy="1296668"/>
          </a:xfrm>
          <a:prstGeom prst="rect">
            <a:avLst/>
          </a:prstGeom>
        </p:spPr>
      </p:pic>
    </p:spTree>
    <p:extLst>
      <p:ext uri="{BB962C8B-B14F-4D97-AF65-F5344CB8AC3E}">
        <p14:creationId xmlns:p14="http://schemas.microsoft.com/office/powerpoint/2010/main" val="549229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598DDCB-EF45-384A-9697-3CA9B1D9CD00}"/>
              </a:ext>
            </a:extLst>
          </p:cNvPr>
          <p:cNvPicPr>
            <a:picLocks noChangeAspect="1"/>
          </p:cNvPicPr>
          <p:nvPr/>
        </p:nvPicPr>
        <p:blipFill>
          <a:blip r:embed="rId3">
            <a:extLst>
              <a:ext uri="{BEBA8EAE-BF5A-486C-A8C5-ECC9F3942E4B}">
                <a14:imgProps xmlns:a14="http://schemas.microsoft.com/office/drawing/2010/main">
                  <a14:imgLayer>
                    <a14:imgEffect>
                      <a14:sharpenSoften amount="50000"/>
                    </a14:imgEffect>
                  </a14:imgLayer>
                </a14:imgProps>
              </a:ext>
            </a:extLst>
          </a:blip>
          <a:stretch>
            <a:fillRect/>
          </a:stretch>
        </p:blipFill>
        <p:spPr>
          <a:xfrm>
            <a:off x="531164" y="958991"/>
            <a:ext cx="4449713" cy="4449713"/>
          </a:xfrm>
          <a:prstGeom prst="rect">
            <a:avLst/>
          </a:prstGeom>
        </p:spPr>
      </p:pic>
      <p:sp>
        <p:nvSpPr>
          <p:cNvPr id="22" name="Cloud 21">
            <a:extLst>
              <a:ext uri="{FF2B5EF4-FFF2-40B4-BE49-F238E27FC236}">
                <a16:creationId xmlns:a16="http://schemas.microsoft.com/office/drawing/2014/main" id="{8B9AEA1B-4006-6D42-A146-497B45678D4C}"/>
              </a:ext>
            </a:extLst>
          </p:cNvPr>
          <p:cNvSpPr/>
          <p:nvPr/>
        </p:nvSpPr>
        <p:spPr>
          <a:xfrm rot="1134004">
            <a:off x="5959734" y="2424156"/>
            <a:ext cx="4664757" cy="3415726"/>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9DFF727C-7BE6-304E-AFD7-13B11CFEE902}"/>
              </a:ext>
            </a:extLst>
          </p:cNvPr>
          <p:cNvSpPr>
            <a:spLocks noGrp="1"/>
          </p:cNvSpPr>
          <p:nvPr>
            <p:ph type="title"/>
          </p:nvPr>
        </p:nvSpPr>
        <p:spPr>
          <a:xfrm>
            <a:off x="838200" y="131581"/>
            <a:ext cx="10515600" cy="1325563"/>
          </a:xfrm>
        </p:spPr>
        <p:txBody>
          <a:bodyPr/>
          <a:lstStyle/>
          <a:p>
            <a:pPr algn="ctr"/>
            <a:r>
              <a:rPr lang="en-US" dirty="0"/>
              <a:t>Where are we doing git?</a:t>
            </a:r>
          </a:p>
        </p:txBody>
      </p:sp>
      <p:pic>
        <p:nvPicPr>
          <p:cNvPr id="3" name="Picture 2">
            <a:extLst>
              <a:ext uri="{FF2B5EF4-FFF2-40B4-BE49-F238E27FC236}">
                <a16:creationId xmlns:a16="http://schemas.microsoft.com/office/drawing/2014/main" id="{5B980894-2EA4-4D4F-B133-8537D629DBB7}"/>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900" b="95363" l="10000" r="94313">
                        <a14:foregroundMark x1="33875" y1="73559" x2="65875" y2="75689"/>
                      </a14:backgroundRemoval>
                    </a14:imgEffect>
                  </a14:imgLayer>
                </a14:imgProps>
              </a:ext>
            </a:extLst>
          </a:blip>
          <a:stretch>
            <a:fillRect/>
          </a:stretch>
        </p:blipFill>
        <p:spPr>
          <a:xfrm>
            <a:off x="-3926655" y="1696571"/>
            <a:ext cx="3308872" cy="1650300"/>
          </a:xfrm>
          <a:prstGeom prst="rect">
            <a:avLst/>
          </a:prstGeom>
        </p:spPr>
      </p:pic>
      <p:pic>
        <p:nvPicPr>
          <p:cNvPr id="4" name="Picture 3">
            <a:extLst>
              <a:ext uri="{FF2B5EF4-FFF2-40B4-BE49-F238E27FC236}">
                <a16:creationId xmlns:a16="http://schemas.microsoft.com/office/drawing/2014/main" id="{24D584A2-2C0F-F840-B321-7AB8550DE165}"/>
              </a:ext>
            </a:extLst>
          </p:cNvPr>
          <p:cNvPicPr>
            <a:picLocks noChangeAspect="1"/>
          </p:cNvPicPr>
          <p:nvPr/>
        </p:nvPicPr>
        <p:blipFill>
          <a:blip r:embed="rId6"/>
          <a:stretch>
            <a:fillRect/>
          </a:stretch>
        </p:blipFill>
        <p:spPr>
          <a:xfrm>
            <a:off x="1314026" y="1905412"/>
            <a:ext cx="2878832" cy="1767735"/>
          </a:xfrm>
          <a:prstGeom prst="rect">
            <a:avLst/>
          </a:prstGeom>
        </p:spPr>
      </p:pic>
      <p:pic>
        <p:nvPicPr>
          <p:cNvPr id="24" name="Picture 23">
            <a:extLst>
              <a:ext uri="{FF2B5EF4-FFF2-40B4-BE49-F238E27FC236}">
                <a16:creationId xmlns:a16="http://schemas.microsoft.com/office/drawing/2014/main" id="{7B5E7ED3-4E62-CA46-884D-EF9519B76AEB}"/>
              </a:ext>
            </a:extLst>
          </p:cNvPr>
          <p:cNvPicPr>
            <a:picLocks noChangeAspect="1"/>
          </p:cNvPicPr>
          <p:nvPr/>
        </p:nvPicPr>
        <p:blipFill>
          <a:blip r:embed="rId6"/>
          <a:stretch>
            <a:fillRect/>
          </a:stretch>
        </p:blipFill>
        <p:spPr>
          <a:xfrm>
            <a:off x="6921211" y="3146312"/>
            <a:ext cx="2878832" cy="1767735"/>
          </a:xfrm>
          <a:prstGeom prst="rect">
            <a:avLst/>
          </a:prstGeom>
        </p:spPr>
      </p:pic>
      <p:sp>
        <p:nvSpPr>
          <p:cNvPr id="6" name="TextBox 5">
            <a:extLst>
              <a:ext uri="{FF2B5EF4-FFF2-40B4-BE49-F238E27FC236}">
                <a16:creationId xmlns:a16="http://schemas.microsoft.com/office/drawing/2014/main" id="{2FA46DB2-CD70-E645-9B4F-2458C785BAB0}"/>
              </a:ext>
            </a:extLst>
          </p:cNvPr>
          <p:cNvSpPr txBox="1"/>
          <p:nvPr/>
        </p:nvSpPr>
        <p:spPr>
          <a:xfrm>
            <a:off x="654205" y="4853564"/>
            <a:ext cx="4326672" cy="646331"/>
          </a:xfrm>
          <a:prstGeom prst="rect">
            <a:avLst/>
          </a:prstGeom>
          <a:noFill/>
        </p:spPr>
        <p:txBody>
          <a:bodyPr wrap="square" rtlCol="0">
            <a:spAutoFit/>
          </a:bodyPr>
          <a:lstStyle/>
          <a:p>
            <a:pPr algn="ctr"/>
            <a:r>
              <a:rPr lang="en-US" dirty="0"/>
              <a:t>Your personal laptop and </a:t>
            </a:r>
            <a:r>
              <a:rPr lang="en-US" dirty="0" err="1"/>
              <a:t>RStudio</a:t>
            </a:r>
            <a:r>
              <a:rPr lang="en-US" dirty="0"/>
              <a:t> application is for practice, personal projects.</a:t>
            </a:r>
          </a:p>
        </p:txBody>
      </p:sp>
      <p:sp>
        <p:nvSpPr>
          <p:cNvPr id="25" name="TextBox 24">
            <a:extLst>
              <a:ext uri="{FF2B5EF4-FFF2-40B4-BE49-F238E27FC236}">
                <a16:creationId xmlns:a16="http://schemas.microsoft.com/office/drawing/2014/main" id="{3F724D63-8B6D-F741-9DA8-F40449147796}"/>
              </a:ext>
            </a:extLst>
          </p:cNvPr>
          <p:cNvSpPr txBox="1"/>
          <p:nvPr/>
        </p:nvSpPr>
        <p:spPr>
          <a:xfrm>
            <a:off x="6004002" y="1582246"/>
            <a:ext cx="4326672" cy="646331"/>
          </a:xfrm>
          <a:prstGeom prst="rect">
            <a:avLst/>
          </a:prstGeom>
          <a:noFill/>
        </p:spPr>
        <p:txBody>
          <a:bodyPr wrap="square" rtlCol="0">
            <a:spAutoFit/>
          </a:bodyPr>
          <a:lstStyle/>
          <a:p>
            <a:pPr algn="ctr"/>
            <a:r>
              <a:rPr lang="en-US" dirty="0"/>
              <a:t>All project-related code must be written to the </a:t>
            </a:r>
            <a:r>
              <a:rPr lang="en-US" dirty="0" err="1"/>
              <a:t>RStudio</a:t>
            </a:r>
            <a:r>
              <a:rPr lang="en-US" dirty="0"/>
              <a:t> server. </a:t>
            </a:r>
          </a:p>
        </p:txBody>
      </p:sp>
      <p:sp>
        <p:nvSpPr>
          <p:cNvPr id="7" name="Rectangle 6">
            <a:extLst>
              <a:ext uri="{FF2B5EF4-FFF2-40B4-BE49-F238E27FC236}">
                <a16:creationId xmlns:a16="http://schemas.microsoft.com/office/drawing/2014/main" id="{0ABCFE5C-F815-E440-AB3E-C268256C79D4}"/>
              </a:ext>
            </a:extLst>
          </p:cNvPr>
          <p:cNvSpPr/>
          <p:nvPr/>
        </p:nvSpPr>
        <p:spPr>
          <a:xfrm>
            <a:off x="1314026" y="2951602"/>
            <a:ext cx="1503515" cy="72154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618104F-8B53-744D-A408-BCC13A866753}"/>
              </a:ext>
            </a:extLst>
          </p:cNvPr>
          <p:cNvSpPr/>
          <p:nvPr/>
        </p:nvSpPr>
        <p:spPr>
          <a:xfrm>
            <a:off x="6921211" y="4132019"/>
            <a:ext cx="1503515" cy="72154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0C1DB62E-3190-BF42-849D-AA90598A2FBC}"/>
              </a:ext>
            </a:extLst>
          </p:cNvPr>
          <p:cNvSpPr txBox="1"/>
          <p:nvPr/>
        </p:nvSpPr>
        <p:spPr>
          <a:xfrm>
            <a:off x="706265" y="6018666"/>
            <a:ext cx="9523120" cy="36933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a:solidFill>
                  <a:sysClr val="windowText" lastClr="000000"/>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We will always do git in the terminal. </a:t>
            </a:r>
          </a:p>
        </p:txBody>
      </p:sp>
    </p:spTree>
    <p:extLst>
      <p:ext uri="{BB962C8B-B14F-4D97-AF65-F5344CB8AC3E}">
        <p14:creationId xmlns:p14="http://schemas.microsoft.com/office/powerpoint/2010/main" val="88526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BFD68-BC76-B64B-99B3-25E3064D6801}"/>
              </a:ext>
            </a:extLst>
          </p:cNvPr>
          <p:cNvSpPr>
            <a:spLocks noGrp="1"/>
          </p:cNvSpPr>
          <p:nvPr>
            <p:ph type="title"/>
          </p:nvPr>
        </p:nvSpPr>
        <p:spPr/>
        <p:txBody>
          <a:bodyPr/>
          <a:lstStyle/>
          <a:p>
            <a:pPr algn="ctr"/>
            <a:r>
              <a:rPr lang="en-US" dirty="0"/>
              <a:t>Your Role</a:t>
            </a:r>
          </a:p>
        </p:txBody>
      </p:sp>
      <p:graphicFrame>
        <p:nvGraphicFramePr>
          <p:cNvPr id="4" name="Content Placeholder 3">
            <a:extLst>
              <a:ext uri="{FF2B5EF4-FFF2-40B4-BE49-F238E27FC236}">
                <a16:creationId xmlns:a16="http://schemas.microsoft.com/office/drawing/2014/main" id="{20FE197D-A780-0144-A1E2-CB6934A96A26}"/>
              </a:ext>
            </a:extLst>
          </p:cNvPr>
          <p:cNvGraphicFramePr>
            <a:graphicFrameLocks noGrp="1"/>
          </p:cNvGraphicFramePr>
          <p:nvPr>
            <p:ph idx="1"/>
            <p:extLst>
              <p:ext uri="{D42A27DB-BD31-4B8C-83A1-F6EECF244321}">
                <p14:modId xmlns:p14="http://schemas.microsoft.com/office/powerpoint/2010/main" val="1299118022"/>
              </p:ext>
            </p:extLst>
          </p:nvPr>
        </p:nvGraphicFramePr>
        <p:xfrm>
          <a:off x="2236178" y="1690688"/>
          <a:ext cx="12239897" cy="50323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F4393A1A-0AEB-784E-918E-0E87AEF46B05}"/>
              </a:ext>
            </a:extLst>
          </p:cNvPr>
          <p:cNvSpPr txBox="1"/>
          <p:nvPr/>
        </p:nvSpPr>
        <p:spPr>
          <a:xfrm>
            <a:off x="1237934" y="2177108"/>
            <a:ext cx="4023360" cy="3416320"/>
          </a:xfrm>
          <a:prstGeom prst="rect">
            <a:avLst/>
          </a:prstGeom>
          <a:noFill/>
        </p:spPr>
        <p:txBody>
          <a:bodyPr wrap="square" rtlCol="0">
            <a:spAutoFit/>
          </a:bodyPr>
          <a:lstStyle/>
          <a:p>
            <a:r>
              <a:rPr lang="en-US" b="1" dirty="0"/>
              <a:t>Fellows responsible for reviewing and merging code? </a:t>
            </a:r>
          </a:p>
          <a:p>
            <a:pPr marL="285750" indent="-285750">
              <a:buFont typeface="Arial" panose="020B0604020202020204" pitchFamily="34" charset="0"/>
              <a:buChar char="•"/>
            </a:pPr>
            <a:r>
              <a:rPr lang="en-US" dirty="0"/>
              <a:t>Does it run?</a:t>
            </a:r>
          </a:p>
          <a:p>
            <a:pPr marL="285750" indent="-285750">
              <a:buFont typeface="Arial" panose="020B0604020202020204" pitchFamily="34" charset="0"/>
              <a:buChar char="•"/>
            </a:pPr>
            <a:r>
              <a:rPr lang="en-US" dirty="0"/>
              <a:t>No datasets are checked in? </a:t>
            </a:r>
          </a:p>
          <a:p>
            <a:pPr marL="285750" indent="-285750">
              <a:buFont typeface="Arial" panose="020B0604020202020204" pitchFamily="34" charset="0"/>
              <a:buChar char="•"/>
            </a:pPr>
            <a:r>
              <a:rPr lang="en-US" dirty="0"/>
              <a:t>Are there loops that can be written more simply with an apply or map function?</a:t>
            </a:r>
          </a:p>
          <a:p>
            <a:pPr marL="285750" indent="-285750">
              <a:buFont typeface="Arial" panose="020B0604020202020204" pitchFamily="34" charset="0"/>
              <a:buChar char="•"/>
            </a:pPr>
            <a:r>
              <a:rPr lang="en-US" dirty="0"/>
              <a:t>Is there repetitive code that could be written more simply using a custom function?</a:t>
            </a:r>
          </a:p>
          <a:p>
            <a:pPr marL="285750" indent="-285750">
              <a:buFont typeface="Arial" panose="020B0604020202020204" pitchFamily="34" charset="0"/>
              <a:buChar char="•"/>
            </a:pPr>
            <a:r>
              <a:rPr lang="en-US" dirty="0"/>
              <a:t>Are your assumptions about the data tested in code? </a:t>
            </a:r>
          </a:p>
        </p:txBody>
      </p:sp>
    </p:spTree>
    <p:extLst>
      <p:ext uri="{BB962C8B-B14F-4D97-AF65-F5344CB8AC3E}">
        <p14:creationId xmlns:p14="http://schemas.microsoft.com/office/powerpoint/2010/main" val="29291318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39298</TotalTime>
  <Words>3367</Words>
  <Application>Microsoft Office PowerPoint</Application>
  <PresentationFormat>Widescreen</PresentationFormat>
  <Paragraphs>624</Paragraphs>
  <Slides>45</Slides>
  <Notes>41</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Office Theme</vt:lpstr>
      <vt:lpstr>Intro to Git</vt:lpstr>
      <vt:lpstr>Git Agenda</vt:lpstr>
      <vt:lpstr>I’ve never heard of git</vt:lpstr>
      <vt:lpstr>What even is git? </vt:lpstr>
      <vt:lpstr>How do git repositories work? </vt:lpstr>
      <vt:lpstr>What even is git? </vt:lpstr>
      <vt:lpstr>What even is git? </vt:lpstr>
      <vt:lpstr>Where are we doing git?</vt:lpstr>
      <vt:lpstr>Your Role</vt:lpstr>
      <vt:lpstr>Let’s Git It Started</vt:lpstr>
      <vt:lpstr>Git On Up</vt:lpstr>
      <vt:lpstr>(I Can’t Git No) Satisfaction</vt:lpstr>
      <vt:lpstr>Not Gonna Git Us</vt:lpstr>
      <vt:lpstr>Git On Up</vt:lpstr>
      <vt:lpstr>Come Togither</vt:lpstr>
      <vt:lpstr>HOMEWORK</vt:lpstr>
      <vt:lpstr>Just remember – BWPM</vt:lpstr>
      <vt:lpstr>How does git work? </vt:lpstr>
      <vt:lpstr>How does git work? </vt:lpstr>
      <vt:lpstr>How does git work? </vt:lpstr>
      <vt:lpstr>How does git work? </vt:lpstr>
      <vt:lpstr>How does git work? </vt:lpstr>
      <vt:lpstr>Exercise</vt:lpstr>
      <vt:lpstr>Exercise – What just happened? </vt:lpstr>
      <vt:lpstr>Just remember – BWPM</vt:lpstr>
      <vt:lpstr>PowerPoint Presentation</vt:lpstr>
      <vt:lpstr>Git Lucky</vt:lpstr>
      <vt:lpstr>Git Branches</vt:lpstr>
      <vt:lpstr>Git Branches</vt:lpstr>
      <vt:lpstr>Git Branches</vt:lpstr>
      <vt:lpstr>Git Branch Workflow</vt:lpstr>
      <vt:lpstr>How does git work? </vt:lpstr>
      <vt:lpstr>How does git work? </vt:lpstr>
      <vt:lpstr>How does git work? </vt:lpstr>
      <vt:lpstr>Exercise</vt:lpstr>
      <vt:lpstr>Exercise - what did we just do? </vt:lpstr>
      <vt:lpstr>Git Merge</vt:lpstr>
      <vt:lpstr>Git Merge</vt:lpstr>
      <vt:lpstr>Git Merge</vt:lpstr>
      <vt:lpstr>Git Merge</vt:lpstr>
      <vt:lpstr>Git Merge</vt:lpstr>
      <vt:lpstr>Just remember – BWPM</vt:lpstr>
      <vt:lpstr>COVER YOUR EARS</vt:lpstr>
      <vt:lpstr>Just remember – BWPM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Git</dc:title>
  <dc:creator>Nair, Devika Tara (dtn2ep)</dc:creator>
  <cp:lastModifiedBy>Nair, Devika Tara (dtn2ep)</cp:lastModifiedBy>
  <cp:revision>108</cp:revision>
  <cp:lastPrinted>2019-05-24T15:28:15Z</cp:lastPrinted>
  <dcterms:created xsi:type="dcterms:W3CDTF">2019-05-02T16:30:40Z</dcterms:created>
  <dcterms:modified xsi:type="dcterms:W3CDTF">2019-09-09T16:35:51Z</dcterms:modified>
</cp:coreProperties>
</file>